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78" r:id="rId12"/>
    <p:sldId id="279" r:id="rId13"/>
    <p:sldId id="280" r:id="rId14"/>
    <p:sldId id="267" r:id="rId15"/>
    <p:sldId id="273" r:id="rId16"/>
    <p:sldId id="274" r:id="rId17"/>
    <p:sldId id="277" r:id="rId18"/>
    <p:sldId id="281" r:id="rId19"/>
    <p:sldId id="282" r:id="rId20"/>
    <p:sldId id="283" r:id="rId21"/>
    <p:sldId id="284" r:id="rId22"/>
    <p:sldId id="285" r:id="rId23"/>
    <p:sldId id="286" r:id="rId24"/>
    <p:sldId id="287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2C5E68-E9F7-4754-A2CB-373220D3CE6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BFA475-EC10-49F7-B05A-0716F5DB1452}">
      <dgm:prSet phldrT="[Текст]"/>
      <dgm:spPr/>
      <dgm:t>
        <a:bodyPr/>
        <a:lstStyle/>
        <a:p>
          <a:r>
            <a:rPr lang="ru-RU" dirty="0" smtClean="0"/>
            <a:t>целенаправленность</a:t>
          </a:r>
          <a:endParaRPr lang="ru-RU" dirty="0"/>
        </a:p>
      </dgm:t>
    </dgm:pt>
    <dgm:pt modelId="{204BAE5B-1B08-4271-99A9-A9D4FF2F0667}" type="parTrans" cxnId="{7760AA9E-18FE-4916-A25A-3B6974A20C07}">
      <dgm:prSet/>
      <dgm:spPr/>
      <dgm:t>
        <a:bodyPr/>
        <a:lstStyle/>
        <a:p>
          <a:endParaRPr lang="ru-RU"/>
        </a:p>
      </dgm:t>
    </dgm:pt>
    <dgm:pt modelId="{8D4FE48A-3769-492B-8D5D-D33A5A2C3EAE}" type="sibTrans" cxnId="{7760AA9E-18FE-4916-A25A-3B6974A20C07}">
      <dgm:prSet/>
      <dgm:spPr/>
      <dgm:t>
        <a:bodyPr/>
        <a:lstStyle/>
        <a:p>
          <a:endParaRPr lang="ru-RU"/>
        </a:p>
      </dgm:t>
    </dgm:pt>
    <dgm:pt modelId="{6683F213-CB11-4284-B04B-A8D8F3AD0B1A}">
      <dgm:prSet phldrT="[Текст]"/>
      <dgm:spPr/>
      <dgm:t>
        <a:bodyPr/>
        <a:lstStyle/>
        <a:p>
          <a:r>
            <a:rPr lang="ru-RU" dirty="0" smtClean="0"/>
            <a:t>применение методов мотивации должно побуждать работников действовать для достижения цели</a:t>
          </a:r>
          <a:endParaRPr lang="ru-RU" dirty="0"/>
        </a:p>
      </dgm:t>
    </dgm:pt>
    <dgm:pt modelId="{9E4C4E60-3930-4725-A9AE-523EB2F7AB26}" type="parTrans" cxnId="{CEC85859-286E-49DA-9C17-BA5469884483}">
      <dgm:prSet/>
      <dgm:spPr/>
      <dgm:t>
        <a:bodyPr/>
        <a:lstStyle/>
        <a:p>
          <a:endParaRPr lang="ru-RU"/>
        </a:p>
      </dgm:t>
    </dgm:pt>
    <dgm:pt modelId="{EEBBB03F-EA18-44DC-9AB2-C421AA9E0791}" type="sibTrans" cxnId="{CEC85859-286E-49DA-9C17-BA5469884483}">
      <dgm:prSet/>
      <dgm:spPr/>
      <dgm:t>
        <a:bodyPr/>
        <a:lstStyle/>
        <a:p>
          <a:endParaRPr lang="ru-RU"/>
        </a:p>
      </dgm:t>
    </dgm:pt>
    <dgm:pt modelId="{598F4816-707F-4119-90B7-55D7BAD03CD6}">
      <dgm:prSet phldrT="[Текст]"/>
      <dgm:spPr/>
      <dgm:t>
        <a:bodyPr/>
        <a:lstStyle/>
        <a:p>
          <a:r>
            <a:rPr lang="ru-RU" dirty="0" smtClean="0"/>
            <a:t>реализуемость</a:t>
          </a:r>
          <a:endParaRPr lang="ru-RU" dirty="0"/>
        </a:p>
      </dgm:t>
    </dgm:pt>
    <dgm:pt modelId="{F3C0B6E8-2B1F-4CB4-B99E-388F3F670774}" type="parTrans" cxnId="{DADB842B-040D-43CF-9FB8-DBC61705571E}">
      <dgm:prSet/>
      <dgm:spPr/>
      <dgm:t>
        <a:bodyPr/>
        <a:lstStyle/>
        <a:p>
          <a:endParaRPr lang="ru-RU"/>
        </a:p>
      </dgm:t>
    </dgm:pt>
    <dgm:pt modelId="{5EE3009C-A29A-4EEC-B745-499224AD8375}" type="sibTrans" cxnId="{DADB842B-040D-43CF-9FB8-DBC61705571E}">
      <dgm:prSet/>
      <dgm:spPr/>
      <dgm:t>
        <a:bodyPr/>
        <a:lstStyle/>
        <a:p>
          <a:endParaRPr lang="ru-RU"/>
        </a:p>
      </dgm:t>
    </dgm:pt>
    <dgm:pt modelId="{1A9608F9-65F8-4B48-8D21-E3406631C539}">
      <dgm:prSet phldrT="[Текст]"/>
      <dgm:spPr/>
      <dgm:t>
        <a:bodyPr/>
        <a:lstStyle/>
        <a:p>
          <a:r>
            <a:rPr lang="ru-RU" dirty="0" smtClean="0"/>
            <a:t>должна быть возможность разработки и осуществления мероприятий, позволяющих реализовать избранный метод </a:t>
          </a:r>
          <a:endParaRPr lang="ru-RU" dirty="0"/>
        </a:p>
      </dgm:t>
    </dgm:pt>
    <dgm:pt modelId="{6B7FC778-9725-480F-AC6C-C340CEC0EF8F}" type="parTrans" cxnId="{80F19FC5-ADEA-4CE4-91ED-4856E1B5E2D2}">
      <dgm:prSet/>
      <dgm:spPr/>
      <dgm:t>
        <a:bodyPr/>
        <a:lstStyle/>
        <a:p>
          <a:endParaRPr lang="ru-RU"/>
        </a:p>
      </dgm:t>
    </dgm:pt>
    <dgm:pt modelId="{2B0618C8-3C0A-4B5E-8511-893282121A37}" type="sibTrans" cxnId="{80F19FC5-ADEA-4CE4-91ED-4856E1B5E2D2}">
      <dgm:prSet/>
      <dgm:spPr/>
      <dgm:t>
        <a:bodyPr/>
        <a:lstStyle/>
        <a:p>
          <a:endParaRPr lang="ru-RU"/>
        </a:p>
      </dgm:t>
    </dgm:pt>
    <dgm:pt modelId="{3C20C139-6FFE-4554-B008-9F4FC8C73E6F}">
      <dgm:prSet phldrT="[Текст]"/>
      <dgm:spPr/>
      <dgm:t>
        <a:bodyPr/>
        <a:lstStyle/>
        <a:p>
          <a:r>
            <a:rPr lang="ru-RU" dirty="0" smtClean="0"/>
            <a:t>системность</a:t>
          </a:r>
          <a:endParaRPr lang="ru-RU" dirty="0"/>
        </a:p>
      </dgm:t>
    </dgm:pt>
    <dgm:pt modelId="{459A9CA3-1C24-42AF-9BBD-4F6BC31FE7AF}" type="parTrans" cxnId="{B0D72830-5ABE-456E-B666-4DE010F9077A}">
      <dgm:prSet/>
      <dgm:spPr/>
      <dgm:t>
        <a:bodyPr/>
        <a:lstStyle/>
        <a:p>
          <a:endParaRPr lang="ru-RU"/>
        </a:p>
      </dgm:t>
    </dgm:pt>
    <dgm:pt modelId="{95057564-6F60-4AA6-A213-7CDF1DCA2326}" type="sibTrans" cxnId="{B0D72830-5ABE-456E-B666-4DE010F9077A}">
      <dgm:prSet/>
      <dgm:spPr/>
      <dgm:t>
        <a:bodyPr/>
        <a:lstStyle/>
        <a:p>
          <a:endParaRPr lang="ru-RU"/>
        </a:p>
      </dgm:t>
    </dgm:pt>
    <dgm:pt modelId="{D667DB80-EC3E-4D90-B187-3F3FDFC7B967}">
      <dgm:prSet phldrT="[Текст]"/>
      <dgm:spPr/>
      <dgm:t>
        <a:bodyPr/>
        <a:lstStyle/>
        <a:p>
          <a:r>
            <a:rPr lang="ru-RU" dirty="0" smtClean="0"/>
            <a:t>применяемые методы должны представлять собой единую систему</a:t>
          </a:r>
          <a:endParaRPr lang="ru-RU" dirty="0"/>
        </a:p>
      </dgm:t>
    </dgm:pt>
    <dgm:pt modelId="{BA58B177-7443-47BA-97F5-2B8C5CFD82F8}" type="parTrans" cxnId="{67B5DED4-5226-4709-8A9E-31AE8510D86D}">
      <dgm:prSet/>
      <dgm:spPr/>
      <dgm:t>
        <a:bodyPr/>
        <a:lstStyle/>
        <a:p>
          <a:endParaRPr lang="ru-RU"/>
        </a:p>
      </dgm:t>
    </dgm:pt>
    <dgm:pt modelId="{EFBB9DF4-E479-4CEC-8B7C-C8CB2A0645C4}" type="sibTrans" cxnId="{67B5DED4-5226-4709-8A9E-31AE8510D86D}">
      <dgm:prSet/>
      <dgm:spPr/>
      <dgm:t>
        <a:bodyPr/>
        <a:lstStyle/>
        <a:p>
          <a:endParaRPr lang="ru-RU"/>
        </a:p>
      </dgm:t>
    </dgm:pt>
    <dgm:pt modelId="{F8D2ED88-984D-441B-AC46-F360294EA683}">
      <dgm:prSet phldrT="[Текст]"/>
      <dgm:spPr/>
      <dgm:t>
        <a:bodyPr/>
        <a:lstStyle/>
        <a:p>
          <a:r>
            <a:rPr lang="ru-RU" dirty="0" smtClean="0"/>
            <a:t>должно обеспечиваться достижение максимально возможного социального и экономического эффекта</a:t>
          </a:r>
          <a:endParaRPr lang="ru-RU" dirty="0"/>
        </a:p>
      </dgm:t>
    </dgm:pt>
    <dgm:pt modelId="{3C952DAA-5A5B-446A-AA17-C826E825CD49}" type="parTrans" cxnId="{51748F1A-CC39-4E52-A1F4-FBB183AE8721}">
      <dgm:prSet/>
      <dgm:spPr/>
      <dgm:t>
        <a:bodyPr/>
        <a:lstStyle/>
        <a:p>
          <a:endParaRPr lang="ru-RU"/>
        </a:p>
      </dgm:t>
    </dgm:pt>
    <dgm:pt modelId="{9128CD7C-F214-4556-8881-A7EFCB19A98F}" type="sibTrans" cxnId="{51748F1A-CC39-4E52-A1F4-FBB183AE8721}">
      <dgm:prSet/>
      <dgm:spPr/>
      <dgm:t>
        <a:bodyPr/>
        <a:lstStyle/>
        <a:p>
          <a:endParaRPr lang="ru-RU"/>
        </a:p>
      </dgm:t>
    </dgm:pt>
    <dgm:pt modelId="{F5C239BA-BCFC-4CB6-899C-6E23F8BCF0B2}">
      <dgm:prSet phldrT="[Текст]"/>
      <dgm:spPr/>
      <dgm:t>
        <a:bodyPr/>
        <a:lstStyle/>
        <a:p>
          <a:r>
            <a:rPr lang="ru-RU" dirty="0" smtClean="0"/>
            <a:t>динамичность</a:t>
          </a:r>
          <a:endParaRPr lang="ru-RU" dirty="0"/>
        </a:p>
      </dgm:t>
    </dgm:pt>
    <dgm:pt modelId="{926E978E-44A7-4645-9E9A-14EBB2FAF262}" type="parTrans" cxnId="{B8DEC5A9-82F3-44D1-9C6B-FA17B297D981}">
      <dgm:prSet/>
      <dgm:spPr/>
      <dgm:t>
        <a:bodyPr/>
        <a:lstStyle/>
        <a:p>
          <a:endParaRPr lang="ru-RU"/>
        </a:p>
      </dgm:t>
    </dgm:pt>
    <dgm:pt modelId="{7DC53ED2-D842-4086-A117-D95750AA9EDD}" type="sibTrans" cxnId="{B8DEC5A9-82F3-44D1-9C6B-FA17B297D981}">
      <dgm:prSet/>
      <dgm:spPr/>
      <dgm:t>
        <a:bodyPr/>
        <a:lstStyle/>
        <a:p>
          <a:endParaRPr lang="ru-RU"/>
        </a:p>
      </dgm:t>
    </dgm:pt>
    <dgm:pt modelId="{D35416F3-DBFC-4A22-AD22-D653CE078A47}">
      <dgm:prSet phldrT="[Текст]"/>
      <dgm:spPr/>
      <dgm:t>
        <a:bodyPr/>
        <a:lstStyle/>
        <a:p>
          <a:r>
            <a:rPr lang="ru-RU" dirty="0" smtClean="0"/>
            <a:t>применяемые методы должны осуществляться в форме, позволяющей адаптировать их к изменяющейся ситуации</a:t>
          </a:r>
          <a:endParaRPr lang="ru-RU" dirty="0"/>
        </a:p>
      </dgm:t>
    </dgm:pt>
    <dgm:pt modelId="{2C1F74CF-C8B6-4FCD-B371-7CAF8AE4C600}" type="parTrans" cxnId="{0ACBC3C4-9B12-4A36-9622-C8313F626F6F}">
      <dgm:prSet/>
      <dgm:spPr/>
      <dgm:t>
        <a:bodyPr/>
        <a:lstStyle/>
        <a:p>
          <a:endParaRPr lang="ru-RU"/>
        </a:p>
      </dgm:t>
    </dgm:pt>
    <dgm:pt modelId="{687563FB-A69E-4807-A182-EFBC8A2C291C}" type="sibTrans" cxnId="{0ACBC3C4-9B12-4A36-9622-C8313F626F6F}">
      <dgm:prSet/>
      <dgm:spPr/>
      <dgm:t>
        <a:bodyPr/>
        <a:lstStyle/>
        <a:p>
          <a:endParaRPr lang="ru-RU"/>
        </a:p>
      </dgm:t>
    </dgm:pt>
    <dgm:pt modelId="{290C3DA7-AC35-4A8F-B5C9-5C11D144612C}">
      <dgm:prSet phldrT="[Текст]"/>
      <dgm:spPr/>
      <dgm:t>
        <a:bodyPr/>
        <a:lstStyle/>
        <a:p>
          <a:r>
            <a:rPr lang="ru-RU" dirty="0" smtClean="0"/>
            <a:t>эффективность</a:t>
          </a:r>
          <a:endParaRPr lang="ru-RU" dirty="0"/>
        </a:p>
      </dgm:t>
    </dgm:pt>
    <dgm:pt modelId="{90C730E7-4A49-4DCA-8926-95E778E3C63D}" type="parTrans" cxnId="{A79B989F-2593-4449-BAE5-E5A3AC856861}">
      <dgm:prSet/>
      <dgm:spPr/>
      <dgm:t>
        <a:bodyPr/>
        <a:lstStyle/>
        <a:p>
          <a:endParaRPr lang="ru-RU"/>
        </a:p>
      </dgm:t>
    </dgm:pt>
    <dgm:pt modelId="{B3F795BB-1AC2-4225-A301-F6752CC590E7}" type="sibTrans" cxnId="{A79B989F-2593-4449-BAE5-E5A3AC856861}">
      <dgm:prSet/>
      <dgm:spPr/>
      <dgm:t>
        <a:bodyPr/>
        <a:lstStyle/>
        <a:p>
          <a:endParaRPr lang="ru-RU"/>
        </a:p>
      </dgm:t>
    </dgm:pt>
    <dgm:pt modelId="{3BC15360-220B-4567-9F6A-49F7D7D8BD1E}" type="pres">
      <dgm:prSet presAssocID="{0F2C5E68-E9F7-4754-A2CB-373220D3CE6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56D3EB-5E0B-4D4A-8B73-5FDEE6D84B9A}" type="pres">
      <dgm:prSet presAssocID="{64BFA475-EC10-49F7-B05A-0716F5DB1452}" presName="linNode" presStyleCnt="0"/>
      <dgm:spPr/>
    </dgm:pt>
    <dgm:pt modelId="{F6317A7B-613D-471E-9F4E-59B245851C35}" type="pres">
      <dgm:prSet presAssocID="{64BFA475-EC10-49F7-B05A-0716F5DB1452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70FC99-32B3-4232-A483-F62217E0BEF9}" type="pres">
      <dgm:prSet presAssocID="{64BFA475-EC10-49F7-B05A-0716F5DB1452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24B354-CC2C-45B2-8E60-EE80E3606ABF}" type="pres">
      <dgm:prSet presAssocID="{8D4FE48A-3769-492B-8D5D-D33A5A2C3EAE}" presName="sp" presStyleCnt="0"/>
      <dgm:spPr/>
    </dgm:pt>
    <dgm:pt modelId="{3D9A86D9-4826-423E-B9FC-21B5C9953618}" type="pres">
      <dgm:prSet presAssocID="{598F4816-707F-4119-90B7-55D7BAD03CD6}" presName="linNode" presStyleCnt="0"/>
      <dgm:spPr/>
    </dgm:pt>
    <dgm:pt modelId="{9E35F8D5-D15E-47FF-B3ED-22855F8DD42E}" type="pres">
      <dgm:prSet presAssocID="{598F4816-707F-4119-90B7-55D7BAD03CD6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A97188-5565-4495-BAB6-E6CB21F3A444}" type="pres">
      <dgm:prSet presAssocID="{598F4816-707F-4119-90B7-55D7BAD03CD6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DAFEA8-B0B7-4814-8D48-9E35B283E09A}" type="pres">
      <dgm:prSet presAssocID="{5EE3009C-A29A-4EEC-B745-499224AD8375}" presName="sp" presStyleCnt="0"/>
      <dgm:spPr/>
    </dgm:pt>
    <dgm:pt modelId="{CE995CA2-4100-43D5-B17B-3041D0FCC98D}" type="pres">
      <dgm:prSet presAssocID="{3C20C139-6FFE-4554-B008-9F4FC8C73E6F}" presName="linNode" presStyleCnt="0"/>
      <dgm:spPr/>
    </dgm:pt>
    <dgm:pt modelId="{9BD1570D-A583-4588-ADB5-2F43EEDFBDCF}" type="pres">
      <dgm:prSet presAssocID="{3C20C139-6FFE-4554-B008-9F4FC8C73E6F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7913EE-560D-4A17-B989-F33CD4394220}" type="pres">
      <dgm:prSet presAssocID="{3C20C139-6FFE-4554-B008-9F4FC8C73E6F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D305BF-7B16-4336-AB7D-85A73B6B3DC8}" type="pres">
      <dgm:prSet presAssocID="{95057564-6F60-4AA6-A213-7CDF1DCA2326}" presName="sp" presStyleCnt="0"/>
      <dgm:spPr/>
    </dgm:pt>
    <dgm:pt modelId="{AE187CA1-ABD1-401D-AD50-6D29C8DAD375}" type="pres">
      <dgm:prSet presAssocID="{F5C239BA-BCFC-4CB6-899C-6E23F8BCF0B2}" presName="linNode" presStyleCnt="0"/>
      <dgm:spPr/>
    </dgm:pt>
    <dgm:pt modelId="{CF218C0C-8163-4E25-AE7C-6D7966C854E0}" type="pres">
      <dgm:prSet presAssocID="{F5C239BA-BCFC-4CB6-899C-6E23F8BCF0B2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0D81D9-7EBE-4EC4-98DA-F21FE8008E48}" type="pres">
      <dgm:prSet presAssocID="{F5C239BA-BCFC-4CB6-899C-6E23F8BCF0B2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7E4925-1AD4-4626-ABF3-05802B2DEE0C}" type="pres">
      <dgm:prSet presAssocID="{7DC53ED2-D842-4086-A117-D95750AA9EDD}" presName="sp" presStyleCnt="0"/>
      <dgm:spPr/>
    </dgm:pt>
    <dgm:pt modelId="{1F5E7518-132C-41C8-85E8-ED2FE8219B17}" type="pres">
      <dgm:prSet presAssocID="{290C3DA7-AC35-4A8F-B5C9-5C11D144612C}" presName="linNode" presStyleCnt="0"/>
      <dgm:spPr/>
    </dgm:pt>
    <dgm:pt modelId="{2616659D-8C51-453E-8921-882A922DEF91}" type="pres">
      <dgm:prSet presAssocID="{290C3DA7-AC35-4A8F-B5C9-5C11D144612C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1F9476-5367-4ECD-9B07-D0E11212DE05}" type="pres">
      <dgm:prSet presAssocID="{290C3DA7-AC35-4A8F-B5C9-5C11D144612C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748F1A-CC39-4E52-A1F4-FBB183AE8721}" srcId="{290C3DA7-AC35-4A8F-B5C9-5C11D144612C}" destId="{F8D2ED88-984D-441B-AC46-F360294EA683}" srcOrd="0" destOrd="0" parTransId="{3C952DAA-5A5B-446A-AA17-C826E825CD49}" sibTransId="{9128CD7C-F214-4556-8881-A7EFCB19A98F}"/>
    <dgm:cxn modelId="{F80D3A87-45FF-49C9-BBF0-5585B93E4A1A}" type="presOf" srcId="{0F2C5E68-E9F7-4754-A2CB-373220D3CE6F}" destId="{3BC15360-220B-4567-9F6A-49F7D7D8BD1E}" srcOrd="0" destOrd="0" presId="urn:microsoft.com/office/officeart/2005/8/layout/vList5"/>
    <dgm:cxn modelId="{C5E64650-824F-4065-92D6-60F58D07705F}" type="presOf" srcId="{F5C239BA-BCFC-4CB6-899C-6E23F8BCF0B2}" destId="{CF218C0C-8163-4E25-AE7C-6D7966C854E0}" srcOrd="0" destOrd="0" presId="urn:microsoft.com/office/officeart/2005/8/layout/vList5"/>
    <dgm:cxn modelId="{67B5DED4-5226-4709-8A9E-31AE8510D86D}" srcId="{3C20C139-6FFE-4554-B008-9F4FC8C73E6F}" destId="{D667DB80-EC3E-4D90-B187-3F3FDFC7B967}" srcOrd="0" destOrd="0" parTransId="{BA58B177-7443-47BA-97F5-2B8C5CFD82F8}" sibTransId="{EFBB9DF4-E479-4CEC-8B7C-C8CB2A0645C4}"/>
    <dgm:cxn modelId="{A79B989F-2593-4449-BAE5-E5A3AC856861}" srcId="{0F2C5E68-E9F7-4754-A2CB-373220D3CE6F}" destId="{290C3DA7-AC35-4A8F-B5C9-5C11D144612C}" srcOrd="4" destOrd="0" parTransId="{90C730E7-4A49-4DCA-8926-95E778E3C63D}" sibTransId="{B3F795BB-1AC2-4225-A301-F6752CC590E7}"/>
    <dgm:cxn modelId="{CEC85859-286E-49DA-9C17-BA5469884483}" srcId="{64BFA475-EC10-49F7-B05A-0716F5DB1452}" destId="{6683F213-CB11-4284-B04B-A8D8F3AD0B1A}" srcOrd="0" destOrd="0" parTransId="{9E4C4E60-3930-4725-A9AE-523EB2F7AB26}" sibTransId="{EEBBB03F-EA18-44DC-9AB2-C421AA9E0791}"/>
    <dgm:cxn modelId="{4C0B5AEA-A360-4436-BFD8-7D5E74284C33}" type="presOf" srcId="{6683F213-CB11-4284-B04B-A8D8F3AD0B1A}" destId="{3E70FC99-32B3-4232-A483-F62217E0BEF9}" srcOrd="0" destOrd="0" presId="urn:microsoft.com/office/officeart/2005/8/layout/vList5"/>
    <dgm:cxn modelId="{070600F1-3C4B-43B9-8175-2ED37561550E}" type="presOf" srcId="{F8D2ED88-984D-441B-AC46-F360294EA683}" destId="{561F9476-5367-4ECD-9B07-D0E11212DE05}" srcOrd="0" destOrd="0" presId="urn:microsoft.com/office/officeart/2005/8/layout/vList5"/>
    <dgm:cxn modelId="{B8DEC5A9-82F3-44D1-9C6B-FA17B297D981}" srcId="{0F2C5E68-E9F7-4754-A2CB-373220D3CE6F}" destId="{F5C239BA-BCFC-4CB6-899C-6E23F8BCF0B2}" srcOrd="3" destOrd="0" parTransId="{926E978E-44A7-4645-9E9A-14EBB2FAF262}" sibTransId="{7DC53ED2-D842-4086-A117-D95750AA9EDD}"/>
    <dgm:cxn modelId="{7760AA9E-18FE-4916-A25A-3B6974A20C07}" srcId="{0F2C5E68-E9F7-4754-A2CB-373220D3CE6F}" destId="{64BFA475-EC10-49F7-B05A-0716F5DB1452}" srcOrd="0" destOrd="0" parTransId="{204BAE5B-1B08-4271-99A9-A9D4FF2F0667}" sibTransId="{8D4FE48A-3769-492B-8D5D-D33A5A2C3EAE}"/>
    <dgm:cxn modelId="{1310C005-425A-4365-B706-0C24C2C48212}" type="presOf" srcId="{D35416F3-DBFC-4A22-AD22-D653CE078A47}" destId="{070D81D9-7EBE-4EC4-98DA-F21FE8008E48}" srcOrd="0" destOrd="0" presId="urn:microsoft.com/office/officeart/2005/8/layout/vList5"/>
    <dgm:cxn modelId="{6AD0CD03-FA12-4E6B-8D1A-3B2A67664B19}" type="presOf" srcId="{598F4816-707F-4119-90B7-55D7BAD03CD6}" destId="{9E35F8D5-D15E-47FF-B3ED-22855F8DD42E}" srcOrd="0" destOrd="0" presId="urn:microsoft.com/office/officeart/2005/8/layout/vList5"/>
    <dgm:cxn modelId="{F06371CF-D388-4008-B68C-3D8C042BC89E}" type="presOf" srcId="{1A9608F9-65F8-4B48-8D21-E3406631C539}" destId="{C2A97188-5565-4495-BAB6-E6CB21F3A444}" srcOrd="0" destOrd="0" presId="urn:microsoft.com/office/officeart/2005/8/layout/vList5"/>
    <dgm:cxn modelId="{0ACBC3C4-9B12-4A36-9622-C8313F626F6F}" srcId="{F5C239BA-BCFC-4CB6-899C-6E23F8BCF0B2}" destId="{D35416F3-DBFC-4A22-AD22-D653CE078A47}" srcOrd="0" destOrd="0" parTransId="{2C1F74CF-C8B6-4FCD-B371-7CAF8AE4C600}" sibTransId="{687563FB-A69E-4807-A182-EFBC8A2C291C}"/>
    <dgm:cxn modelId="{2BD91F6E-0C4D-4B65-B52D-8D4727786204}" type="presOf" srcId="{290C3DA7-AC35-4A8F-B5C9-5C11D144612C}" destId="{2616659D-8C51-453E-8921-882A922DEF91}" srcOrd="0" destOrd="0" presId="urn:microsoft.com/office/officeart/2005/8/layout/vList5"/>
    <dgm:cxn modelId="{CD9671F3-0E7C-479A-85CE-8D99A107BF3C}" type="presOf" srcId="{D667DB80-EC3E-4D90-B187-3F3FDFC7B967}" destId="{2E7913EE-560D-4A17-B989-F33CD4394220}" srcOrd="0" destOrd="0" presId="urn:microsoft.com/office/officeart/2005/8/layout/vList5"/>
    <dgm:cxn modelId="{8F8CF104-5775-42DA-A83C-82A3B1CB3C68}" type="presOf" srcId="{3C20C139-6FFE-4554-B008-9F4FC8C73E6F}" destId="{9BD1570D-A583-4588-ADB5-2F43EEDFBDCF}" srcOrd="0" destOrd="0" presId="urn:microsoft.com/office/officeart/2005/8/layout/vList5"/>
    <dgm:cxn modelId="{B0D72830-5ABE-456E-B666-4DE010F9077A}" srcId="{0F2C5E68-E9F7-4754-A2CB-373220D3CE6F}" destId="{3C20C139-6FFE-4554-B008-9F4FC8C73E6F}" srcOrd="2" destOrd="0" parTransId="{459A9CA3-1C24-42AF-9BBD-4F6BC31FE7AF}" sibTransId="{95057564-6F60-4AA6-A213-7CDF1DCA2326}"/>
    <dgm:cxn modelId="{1B81860A-BA51-4321-A71E-E1BD9F2BB127}" type="presOf" srcId="{64BFA475-EC10-49F7-B05A-0716F5DB1452}" destId="{F6317A7B-613D-471E-9F4E-59B245851C35}" srcOrd="0" destOrd="0" presId="urn:microsoft.com/office/officeart/2005/8/layout/vList5"/>
    <dgm:cxn modelId="{80F19FC5-ADEA-4CE4-91ED-4856E1B5E2D2}" srcId="{598F4816-707F-4119-90B7-55D7BAD03CD6}" destId="{1A9608F9-65F8-4B48-8D21-E3406631C539}" srcOrd="0" destOrd="0" parTransId="{6B7FC778-9725-480F-AC6C-C340CEC0EF8F}" sibTransId="{2B0618C8-3C0A-4B5E-8511-893282121A37}"/>
    <dgm:cxn modelId="{DADB842B-040D-43CF-9FB8-DBC61705571E}" srcId="{0F2C5E68-E9F7-4754-A2CB-373220D3CE6F}" destId="{598F4816-707F-4119-90B7-55D7BAD03CD6}" srcOrd="1" destOrd="0" parTransId="{F3C0B6E8-2B1F-4CB4-B99E-388F3F670774}" sibTransId="{5EE3009C-A29A-4EEC-B745-499224AD8375}"/>
    <dgm:cxn modelId="{C854F16B-17A8-42B4-BA81-1553AF251355}" type="presParOf" srcId="{3BC15360-220B-4567-9F6A-49F7D7D8BD1E}" destId="{EB56D3EB-5E0B-4D4A-8B73-5FDEE6D84B9A}" srcOrd="0" destOrd="0" presId="urn:microsoft.com/office/officeart/2005/8/layout/vList5"/>
    <dgm:cxn modelId="{D6885818-55D2-4EBB-9817-5B098A728D25}" type="presParOf" srcId="{EB56D3EB-5E0B-4D4A-8B73-5FDEE6D84B9A}" destId="{F6317A7B-613D-471E-9F4E-59B245851C35}" srcOrd="0" destOrd="0" presId="urn:microsoft.com/office/officeart/2005/8/layout/vList5"/>
    <dgm:cxn modelId="{207EDDE8-5942-4A3F-BB55-E5339EC0D3AF}" type="presParOf" srcId="{EB56D3EB-5E0B-4D4A-8B73-5FDEE6D84B9A}" destId="{3E70FC99-32B3-4232-A483-F62217E0BEF9}" srcOrd="1" destOrd="0" presId="urn:microsoft.com/office/officeart/2005/8/layout/vList5"/>
    <dgm:cxn modelId="{4C9A4748-5692-492B-9BA4-4A2511AF3AED}" type="presParOf" srcId="{3BC15360-220B-4567-9F6A-49F7D7D8BD1E}" destId="{8624B354-CC2C-45B2-8E60-EE80E3606ABF}" srcOrd="1" destOrd="0" presId="urn:microsoft.com/office/officeart/2005/8/layout/vList5"/>
    <dgm:cxn modelId="{B05D099F-07BF-4CE4-871D-116247129324}" type="presParOf" srcId="{3BC15360-220B-4567-9F6A-49F7D7D8BD1E}" destId="{3D9A86D9-4826-423E-B9FC-21B5C9953618}" srcOrd="2" destOrd="0" presId="urn:microsoft.com/office/officeart/2005/8/layout/vList5"/>
    <dgm:cxn modelId="{CD859A02-2ED7-4C90-B6B3-DE2A050D0CF3}" type="presParOf" srcId="{3D9A86D9-4826-423E-B9FC-21B5C9953618}" destId="{9E35F8D5-D15E-47FF-B3ED-22855F8DD42E}" srcOrd="0" destOrd="0" presId="urn:microsoft.com/office/officeart/2005/8/layout/vList5"/>
    <dgm:cxn modelId="{B351EA27-74E9-4701-9DF7-59263A4EEA24}" type="presParOf" srcId="{3D9A86D9-4826-423E-B9FC-21B5C9953618}" destId="{C2A97188-5565-4495-BAB6-E6CB21F3A444}" srcOrd="1" destOrd="0" presId="urn:microsoft.com/office/officeart/2005/8/layout/vList5"/>
    <dgm:cxn modelId="{DDAF6F2D-FB0E-4C03-A477-A217E01F1C39}" type="presParOf" srcId="{3BC15360-220B-4567-9F6A-49F7D7D8BD1E}" destId="{81DAFEA8-B0B7-4814-8D48-9E35B283E09A}" srcOrd="3" destOrd="0" presId="urn:microsoft.com/office/officeart/2005/8/layout/vList5"/>
    <dgm:cxn modelId="{3296B1D1-3E32-4C79-AC3A-C6FDC76FA4D0}" type="presParOf" srcId="{3BC15360-220B-4567-9F6A-49F7D7D8BD1E}" destId="{CE995CA2-4100-43D5-B17B-3041D0FCC98D}" srcOrd="4" destOrd="0" presId="urn:microsoft.com/office/officeart/2005/8/layout/vList5"/>
    <dgm:cxn modelId="{6EF2D506-E2F8-4830-B8A2-FD5B71A1D1D1}" type="presParOf" srcId="{CE995CA2-4100-43D5-B17B-3041D0FCC98D}" destId="{9BD1570D-A583-4588-ADB5-2F43EEDFBDCF}" srcOrd="0" destOrd="0" presId="urn:microsoft.com/office/officeart/2005/8/layout/vList5"/>
    <dgm:cxn modelId="{B813C7CF-99C1-4842-AE87-0B7FF76E1769}" type="presParOf" srcId="{CE995CA2-4100-43D5-B17B-3041D0FCC98D}" destId="{2E7913EE-560D-4A17-B989-F33CD4394220}" srcOrd="1" destOrd="0" presId="urn:microsoft.com/office/officeart/2005/8/layout/vList5"/>
    <dgm:cxn modelId="{96BEF8B8-008D-45B5-991B-53A91655E3DC}" type="presParOf" srcId="{3BC15360-220B-4567-9F6A-49F7D7D8BD1E}" destId="{47D305BF-7B16-4336-AB7D-85A73B6B3DC8}" srcOrd="5" destOrd="0" presId="urn:microsoft.com/office/officeart/2005/8/layout/vList5"/>
    <dgm:cxn modelId="{E9CB9180-AAFD-47FB-8A91-DACDBBF3D9C9}" type="presParOf" srcId="{3BC15360-220B-4567-9F6A-49F7D7D8BD1E}" destId="{AE187CA1-ABD1-401D-AD50-6D29C8DAD375}" srcOrd="6" destOrd="0" presId="urn:microsoft.com/office/officeart/2005/8/layout/vList5"/>
    <dgm:cxn modelId="{87F49B5C-8F26-4F10-BCCD-38C6EDCF6CAE}" type="presParOf" srcId="{AE187CA1-ABD1-401D-AD50-6D29C8DAD375}" destId="{CF218C0C-8163-4E25-AE7C-6D7966C854E0}" srcOrd="0" destOrd="0" presId="urn:microsoft.com/office/officeart/2005/8/layout/vList5"/>
    <dgm:cxn modelId="{4692514E-8BCC-427D-A6BB-193C2AEA94D1}" type="presParOf" srcId="{AE187CA1-ABD1-401D-AD50-6D29C8DAD375}" destId="{070D81D9-7EBE-4EC4-98DA-F21FE8008E48}" srcOrd="1" destOrd="0" presId="urn:microsoft.com/office/officeart/2005/8/layout/vList5"/>
    <dgm:cxn modelId="{EEC7A4D9-F12C-483A-8554-CEF1ACEB3050}" type="presParOf" srcId="{3BC15360-220B-4567-9F6A-49F7D7D8BD1E}" destId="{E27E4925-1AD4-4626-ABF3-05802B2DEE0C}" srcOrd="7" destOrd="0" presId="urn:microsoft.com/office/officeart/2005/8/layout/vList5"/>
    <dgm:cxn modelId="{24FE93BB-4B6C-4911-9700-DB435A019916}" type="presParOf" srcId="{3BC15360-220B-4567-9F6A-49F7D7D8BD1E}" destId="{1F5E7518-132C-41C8-85E8-ED2FE8219B17}" srcOrd="8" destOrd="0" presId="urn:microsoft.com/office/officeart/2005/8/layout/vList5"/>
    <dgm:cxn modelId="{1B16B813-0F23-45B4-8029-CEC608EE75A9}" type="presParOf" srcId="{1F5E7518-132C-41C8-85E8-ED2FE8219B17}" destId="{2616659D-8C51-453E-8921-882A922DEF91}" srcOrd="0" destOrd="0" presId="urn:microsoft.com/office/officeart/2005/8/layout/vList5"/>
    <dgm:cxn modelId="{E7E3EBB6-D115-47D9-AF9B-F095247988D8}" type="presParOf" srcId="{1F5E7518-132C-41C8-85E8-ED2FE8219B17}" destId="{561F9476-5367-4ECD-9B07-D0E11212DE0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60DD95-FC02-4BB9-833F-0B56C9C18863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1B6BCCC-8C8E-4865-90A4-F4C71FDDA042}">
      <dgm:prSet phldrT="[Текст]"/>
      <dgm:spPr/>
      <dgm:t>
        <a:bodyPr/>
        <a:lstStyle/>
        <a:p>
          <a:r>
            <a:rPr lang="ru-RU" dirty="0" smtClean="0"/>
            <a:t>экономическая</a:t>
          </a:r>
          <a:endParaRPr lang="ru-RU" dirty="0"/>
        </a:p>
      </dgm:t>
    </dgm:pt>
    <dgm:pt modelId="{13BB9596-3F48-4B9E-9756-6CF3554360A3}" type="parTrans" cxnId="{5C65E3B8-550E-4DF8-90EF-37B9BB0D55B2}">
      <dgm:prSet/>
      <dgm:spPr/>
      <dgm:t>
        <a:bodyPr/>
        <a:lstStyle/>
        <a:p>
          <a:endParaRPr lang="ru-RU"/>
        </a:p>
      </dgm:t>
    </dgm:pt>
    <dgm:pt modelId="{F81798DE-41BA-4BD4-BAE2-9D0F58114EFF}" type="sibTrans" cxnId="{5C65E3B8-550E-4DF8-90EF-37B9BB0D55B2}">
      <dgm:prSet/>
      <dgm:spPr/>
      <dgm:t>
        <a:bodyPr/>
        <a:lstStyle/>
        <a:p>
          <a:endParaRPr lang="ru-RU"/>
        </a:p>
      </dgm:t>
    </dgm:pt>
    <dgm:pt modelId="{BA9AF309-73A2-4541-ABD8-E9155588C2D5}">
      <dgm:prSet phldrT="[Текст]"/>
      <dgm:spPr/>
      <dgm:t>
        <a:bodyPr/>
        <a:lstStyle/>
        <a:p>
          <a:r>
            <a:rPr lang="ru-RU" dirty="0" smtClean="0"/>
            <a:t>направлена на повышение эффективности производства и труда</a:t>
          </a:r>
          <a:endParaRPr lang="ru-RU" dirty="0"/>
        </a:p>
      </dgm:t>
    </dgm:pt>
    <dgm:pt modelId="{F37004D4-AE97-4251-B642-DC85E9E373DD}" type="parTrans" cxnId="{1C80CC51-8A98-4E88-9841-A38A43099ADF}">
      <dgm:prSet/>
      <dgm:spPr/>
      <dgm:t>
        <a:bodyPr/>
        <a:lstStyle/>
        <a:p>
          <a:endParaRPr lang="ru-RU"/>
        </a:p>
      </dgm:t>
    </dgm:pt>
    <dgm:pt modelId="{A7CB4751-B2A7-48D3-8DF7-A916BB82CE98}" type="sibTrans" cxnId="{1C80CC51-8A98-4E88-9841-A38A43099ADF}">
      <dgm:prSet/>
      <dgm:spPr/>
      <dgm:t>
        <a:bodyPr/>
        <a:lstStyle/>
        <a:p>
          <a:endParaRPr lang="ru-RU"/>
        </a:p>
      </dgm:t>
    </dgm:pt>
    <dgm:pt modelId="{84F1E1C8-2F62-4572-BE6A-CE6150C9D545}">
      <dgm:prSet phldrT="[Текст]"/>
      <dgm:spPr/>
      <dgm:t>
        <a:bodyPr/>
        <a:lstStyle/>
        <a:p>
          <a:r>
            <a:rPr lang="ru-RU" dirty="0" smtClean="0"/>
            <a:t>социальная</a:t>
          </a:r>
          <a:endParaRPr lang="ru-RU" dirty="0"/>
        </a:p>
      </dgm:t>
    </dgm:pt>
    <dgm:pt modelId="{D4E0E94A-CE08-49B1-A26C-F9B03691E4D7}" type="parTrans" cxnId="{17A7C4D7-AB72-4FCA-84F3-4833AA577ECC}">
      <dgm:prSet/>
      <dgm:spPr/>
      <dgm:t>
        <a:bodyPr/>
        <a:lstStyle/>
        <a:p>
          <a:endParaRPr lang="ru-RU"/>
        </a:p>
      </dgm:t>
    </dgm:pt>
    <dgm:pt modelId="{63A33198-841B-4F54-9ED3-CB3F063A048E}" type="sibTrans" cxnId="{17A7C4D7-AB72-4FCA-84F3-4833AA577ECC}">
      <dgm:prSet/>
      <dgm:spPr/>
      <dgm:t>
        <a:bodyPr/>
        <a:lstStyle/>
        <a:p>
          <a:endParaRPr lang="ru-RU"/>
        </a:p>
      </dgm:t>
    </dgm:pt>
    <dgm:pt modelId="{BB1A1FB7-23F2-4529-9D4E-3E512AB7E05D}">
      <dgm:prSet phldrT="[Текст]"/>
      <dgm:spPr/>
      <dgm:t>
        <a:bodyPr/>
        <a:lstStyle/>
        <a:p>
          <a:r>
            <a:rPr lang="ru-RU" dirty="0" smtClean="0"/>
            <a:t>социально-экономическое положение человека в значительной мере определяется комплексом материальных и социальных благ</a:t>
          </a:r>
          <a:endParaRPr lang="ru-RU" dirty="0"/>
        </a:p>
      </dgm:t>
    </dgm:pt>
    <dgm:pt modelId="{A78CC851-CE7E-491D-B0BE-8069EF92D3EC}" type="parTrans" cxnId="{E0DFAEC1-383C-470F-BA25-443C8C5253B0}">
      <dgm:prSet/>
      <dgm:spPr/>
      <dgm:t>
        <a:bodyPr/>
        <a:lstStyle/>
        <a:p>
          <a:endParaRPr lang="ru-RU"/>
        </a:p>
      </dgm:t>
    </dgm:pt>
    <dgm:pt modelId="{66F4A942-04B8-4C97-AF9C-14400B39A8F9}" type="sibTrans" cxnId="{E0DFAEC1-383C-470F-BA25-443C8C5253B0}">
      <dgm:prSet/>
      <dgm:spPr/>
      <dgm:t>
        <a:bodyPr/>
        <a:lstStyle/>
        <a:p>
          <a:endParaRPr lang="ru-RU"/>
        </a:p>
      </dgm:t>
    </dgm:pt>
    <dgm:pt modelId="{AA7E05B1-6A32-448B-B931-C7CD128E9CF3}">
      <dgm:prSet phldrT="[Текст]"/>
      <dgm:spPr/>
      <dgm:t>
        <a:bodyPr/>
        <a:lstStyle/>
        <a:p>
          <a:r>
            <a:rPr lang="ru-RU" dirty="0" smtClean="0"/>
            <a:t>тесно взаимосвязана с психологической и направлена на формирование нравственных качеств работника</a:t>
          </a:r>
          <a:endParaRPr lang="ru-RU" dirty="0"/>
        </a:p>
      </dgm:t>
    </dgm:pt>
    <dgm:pt modelId="{B42C1D15-CA99-4B05-9689-3E1523AAB50C}" type="parTrans" cxnId="{4067D4B2-4974-40B4-8A0B-2EFD64D12642}">
      <dgm:prSet/>
      <dgm:spPr/>
      <dgm:t>
        <a:bodyPr/>
        <a:lstStyle/>
        <a:p>
          <a:endParaRPr lang="ru-RU"/>
        </a:p>
      </dgm:t>
    </dgm:pt>
    <dgm:pt modelId="{6BFDBE05-2B22-4891-B65C-A572C17C9813}" type="sibTrans" cxnId="{4067D4B2-4974-40B4-8A0B-2EFD64D12642}">
      <dgm:prSet/>
      <dgm:spPr/>
      <dgm:t>
        <a:bodyPr/>
        <a:lstStyle/>
        <a:p>
          <a:endParaRPr lang="ru-RU"/>
        </a:p>
      </dgm:t>
    </dgm:pt>
    <dgm:pt modelId="{8D49913C-2E00-48EE-B452-BDB8E95BCD24}">
      <dgm:prSet phldrT="[Текст]"/>
      <dgm:spPr/>
      <dgm:t>
        <a:bodyPr/>
        <a:lstStyle/>
        <a:p>
          <a:r>
            <a:rPr lang="ru-RU" dirty="0" smtClean="0"/>
            <a:t>психологическая</a:t>
          </a:r>
          <a:endParaRPr lang="ru-RU" dirty="0"/>
        </a:p>
      </dgm:t>
    </dgm:pt>
    <dgm:pt modelId="{92348E1E-2F30-469F-AFED-AEB7CC10FE0B}" type="parTrans" cxnId="{520E17BD-7678-4749-BA64-7EE1CE6CA2F7}">
      <dgm:prSet/>
      <dgm:spPr/>
      <dgm:t>
        <a:bodyPr/>
        <a:lstStyle/>
        <a:p>
          <a:endParaRPr lang="ru-RU"/>
        </a:p>
      </dgm:t>
    </dgm:pt>
    <dgm:pt modelId="{1D911584-8A93-4231-B141-389DCABAC683}" type="sibTrans" cxnId="{520E17BD-7678-4749-BA64-7EE1CE6CA2F7}">
      <dgm:prSet/>
      <dgm:spPr/>
      <dgm:t>
        <a:bodyPr/>
        <a:lstStyle/>
        <a:p>
          <a:endParaRPr lang="ru-RU"/>
        </a:p>
      </dgm:t>
    </dgm:pt>
    <dgm:pt modelId="{0E7C6CD2-F40D-46D5-BAD7-ECB748590513}">
      <dgm:prSet phldrT="[Текст]"/>
      <dgm:spPr/>
      <dgm:t>
        <a:bodyPr/>
        <a:lstStyle/>
        <a:p>
          <a:r>
            <a:rPr lang="ru-RU" dirty="0" smtClean="0"/>
            <a:t>заключается в воздействии, оказываемом методами менеджмента на формирование внутреннего мира работника</a:t>
          </a:r>
          <a:endParaRPr lang="ru-RU" dirty="0"/>
        </a:p>
      </dgm:t>
    </dgm:pt>
    <dgm:pt modelId="{11972344-95E6-4596-B5C9-FADAFBE1FED4}" type="parTrans" cxnId="{5BD4DFC4-7901-495B-B3E7-F8169078C182}">
      <dgm:prSet/>
      <dgm:spPr/>
      <dgm:t>
        <a:bodyPr/>
        <a:lstStyle/>
        <a:p>
          <a:endParaRPr lang="ru-RU"/>
        </a:p>
      </dgm:t>
    </dgm:pt>
    <dgm:pt modelId="{56B877E1-E72C-428F-A4A5-C83A00AAD8B6}" type="sibTrans" cxnId="{5BD4DFC4-7901-495B-B3E7-F8169078C182}">
      <dgm:prSet/>
      <dgm:spPr/>
      <dgm:t>
        <a:bodyPr/>
        <a:lstStyle/>
        <a:p>
          <a:endParaRPr lang="ru-RU"/>
        </a:p>
      </dgm:t>
    </dgm:pt>
    <dgm:pt modelId="{00793F9C-FE4B-4049-82AC-D809E75D7901}">
      <dgm:prSet phldrT="[Текст]"/>
      <dgm:spPr/>
      <dgm:t>
        <a:bodyPr/>
        <a:lstStyle/>
        <a:p>
          <a:r>
            <a:rPr lang="ru-RU" dirty="0" smtClean="0"/>
            <a:t>воспитательная</a:t>
          </a:r>
          <a:endParaRPr lang="ru-RU" dirty="0"/>
        </a:p>
      </dgm:t>
    </dgm:pt>
    <dgm:pt modelId="{874D57E3-3901-4343-8E53-663C6C8A4B17}" type="parTrans" cxnId="{E9759C47-BE5A-4021-A66D-A6B39AD0651D}">
      <dgm:prSet/>
      <dgm:spPr/>
      <dgm:t>
        <a:bodyPr/>
        <a:lstStyle/>
        <a:p>
          <a:endParaRPr lang="ru-RU"/>
        </a:p>
      </dgm:t>
    </dgm:pt>
    <dgm:pt modelId="{D86412EF-EA8C-4BC3-981E-6691193094C7}" type="sibTrans" cxnId="{E9759C47-BE5A-4021-A66D-A6B39AD0651D}">
      <dgm:prSet/>
      <dgm:spPr/>
      <dgm:t>
        <a:bodyPr/>
        <a:lstStyle/>
        <a:p>
          <a:endParaRPr lang="ru-RU"/>
        </a:p>
      </dgm:t>
    </dgm:pt>
    <dgm:pt modelId="{42FE1BCC-E40A-4249-993C-1D7622A5C42E}" type="pres">
      <dgm:prSet presAssocID="{4360DD95-FC02-4BB9-833F-0B56C9C1886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4E3EBAB-5F1A-4972-89E9-8B14ECC4B503}" type="pres">
      <dgm:prSet presAssocID="{D1B6BCCC-8C8E-4865-90A4-F4C71FDDA042}" presName="linNode" presStyleCnt="0"/>
      <dgm:spPr/>
    </dgm:pt>
    <dgm:pt modelId="{EE973F7F-9B39-4284-93F8-B41F903A85B5}" type="pres">
      <dgm:prSet presAssocID="{D1B6BCCC-8C8E-4865-90A4-F4C71FDDA042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B44EE9-2EC9-412B-BF9F-05931EBA7133}" type="pres">
      <dgm:prSet presAssocID="{D1B6BCCC-8C8E-4865-90A4-F4C71FDDA042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00F1B8-40C7-40D8-AD44-D9901E3E8FF9}" type="pres">
      <dgm:prSet presAssocID="{F81798DE-41BA-4BD4-BAE2-9D0F58114EFF}" presName="spacing" presStyleCnt="0"/>
      <dgm:spPr/>
    </dgm:pt>
    <dgm:pt modelId="{A169E4BA-930E-4A8C-A152-2F7FFFAC8C0D}" type="pres">
      <dgm:prSet presAssocID="{84F1E1C8-2F62-4572-BE6A-CE6150C9D545}" presName="linNode" presStyleCnt="0"/>
      <dgm:spPr/>
    </dgm:pt>
    <dgm:pt modelId="{947B96A7-E317-4C97-87F6-1600D94ACA53}" type="pres">
      <dgm:prSet presAssocID="{84F1E1C8-2F62-4572-BE6A-CE6150C9D545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542A2B-1908-4E30-AAC5-CA9616C09A85}" type="pres">
      <dgm:prSet presAssocID="{84F1E1C8-2F62-4572-BE6A-CE6150C9D545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19A88A-E067-4C08-838E-AECD1A16B2D1}" type="pres">
      <dgm:prSet presAssocID="{63A33198-841B-4F54-9ED3-CB3F063A048E}" presName="spacing" presStyleCnt="0"/>
      <dgm:spPr/>
    </dgm:pt>
    <dgm:pt modelId="{266411CA-9FAF-4DC9-A7F2-BD08C439CDD1}" type="pres">
      <dgm:prSet presAssocID="{8D49913C-2E00-48EE-B452-BDB8E95BCD24}" presName="linNode" presStyleCnt="0"/>
      <dgm:spPr/>
    </dgm:pt>
    <dgm:pt modelId="{3638AD6F-0523-4443-867B-2A0920C20F40}" type="pres">
      <dgm:prSet presAssocID="{8D49913C-2E00-48EE-B452-BDB8E95BCD24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AB9BE1-2262-4CB2-9388-9E3F351FE769}" type="pres">
      <dgm:prSet presAssocID="{8D49913C-2E00-48EE-B452-BDB8E95BCD24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503332-1ACA-41C3-9278-0FF5793CE5BA}" type="pres">
      <dgm:prSet presAssocID="{1D911584-8A93-4231-B141-389DCABAC683}" presName="spacing" presStyleCnt="0"/>
      <dgm:spPr/>
    </dgm:pt>
    <dgm:pt modelId="{C6F142B8-0A6A-4F14-97AE-D4BDE17AF088}" type="pres">
      <dgm:prSet presAssocID="{00793F9C-FE4B-4049-82AC-D809E75D7901}" presName="linNode" presStyleCnt="0"/>
      <dgm:spPr/>
    </dgm:pt>
    <dgm:pt modelId="{C64FE226-EA10-4024-90CD-A116494B8929}" type="pres">
      <dgm:prSet presAssocID="{00793F9C-FE4B-4049-82AC-D809E75D7901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284E6B-4655-452D-BA9C-C508246B3954}" type="pres">
      <dgm:prSet presAssocID="{00793F9C-FE4B-4049-82AC-D809E75D7901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65E3B8-550E-4DF8-90EF-37B9BB0D55B2}" srcId="{4360DD95-FC02-4BB9-833F-0B56C9C18863}" destId="{D1B6BCCC-8C8E-4865-90A4-F4C71FDDA042}" srcOrd="0" destOrd="0" parTransId="{13BB9596-3F48-4B9E-9756-6CF3554360A3}" sibTransId="{F81798DE-41BA-4BD4-BAE2-9D0F58114EFF}"/>
    <dgm:cxn modelId="{1C80CC51-8A98-4E88-9841-A38A43099ADF}" srcId="{D1B6BCCC-8C8E-4865-90A4-F4C71FDDA042}" destId="{BA9AF309-73A2-4541-ABD8-E9155588C2D5}" srcOrd="0" destOrd="0" parTransId="{F37004D4-AE97-4251-B642-DC85E9E373DD}" sibTransId="{A7CB4751-B2A7-48D3-8DF7-A916BB82CE98}"/>
    <dgm:cxn modelId="{4636FB21-54F0-49B7-A3F6-744CAEA83D17}" type="presOf" srcId="{BA9AF309-73A2-4541-ABD8-E9155588C2D5}" destId="{99B44EE9-2EC9-412B-BF9F-05931EBA7133}" srcOrd="0" destOrd="0" presId="urn:microsoft.com/office/officeart/2005/8/layout/vList6"/>
    <dgm:cxn modelId="{17A7C4D7-AB72-4FCA-84F3-4833AA577ECC}" srcId="{4360DD95-FC02-4BB9-833F-0B56C9C18863}" destId="{84F1E1C8-2F62-4572-BE6A-CE6150C9D545}" srcOrd="1" destOrd="0" parTransId="{D4E0E94A-CE08-49B1-A26C-F9B03691E4D7}" sibTransId="{63A33198-841B-4F54-9ED3-CB3F063A048E}"/>
    <dgm:cxn modelId="{9B481561-91A4-4A1D-91DD-832A59D86CAA}" type="presOf" srcId="{8D49913C-2E00-48EE-B452-BDB8E95BCD24}" destId="{3638AD6F-0523-4443-867B-2A0920C20F40}" srcOrd="0" destOrd="0" presId="urn:microsoft.com/office/officeart/2005/8/layout/vList6"/>
    <dgm:cxn modelId="{7DFFB331-9589-4FAD-8D94-500718AAA61D}" type="presOf" srcId="{84F1E1C8-2F62-4572-BE6A-CE6150C9D545}" destId="{947B96A7-E317-4C97-87F6-1600D94ACA53}" srcOrd="0" destOrd="0" presId="urn:microsoft.com/office/officeart/2005/8/layout/vList6"/>
    <dgm:cxn modelId="{F2550E84-5ADA-499E-B904-020FF5CB8676}" type="presOf" srcId="{4360DD95-FC02-4BB9-833F-0B56C9C18863}" destId="{42FE1BCC-E40A-4249-993C-1D7622A5C42E}" srcOrd="0" destOrd="0" presId="urn:microsoft.com/office/officeart/2005/8/layout/vList6"/>
    <dgm:cxn modelId="{265AC486-269F-40A2-95D5-9BB3ADD4C5C2}" type="presOf" srcId="{BB1A1FB7-23F2-4529-9D4E-3E512AB7E05D}" destId="{08542A2B-1908-4E30-AAC5-CA9616C09A85}" srcOrd="0" destOrd="0" presId="urn:microsoft.com/office/officeart/2005/8/layout/vList6"/>
    <dgm:cxn modelId="{520E17BD-7678-4749-BA64-7EE1CE6CA2F7}" srcId="{4360DD95-FC02-4BB9-833F-0B56C9C18863}" destId="{8D49913C-2E00-48EE-B452-BDB8E95BCD24}" srcOrd="2" destOrd="0" parTransId="{92348E1E-2F30-469F-AFED-AEB7CC10FE0B}" sibTransId="{1D911584-8A93-4231-B141-389DCABAC683}"/>
    <dgm:cxn modelId="{3D7A7EE3-D8EB-4D2E-B223-31C3A40B7130}" type="presOf" srcId="{00793F9C-FE4B-4049-82AC-D809E75D7901}" destId="{C64FE226-EA10-4024-90CD-A116494B8929}" srcOrd="0" destOrd="0" presId="urn:microsoft.com/office/officeart/2005/8/layout/vList6"/>
    <dgm:cxn modelId="{5F6825DD-44ED-42F2-AA46-3D69F5E71A82}" type="presOf" srcId="{0E7C6CD2-F40D-46D5-BAD7-ECB748590513}" destId="{CBAB9BE1-2262-4CB2-9388-9E3F351FE769}" srcOrd="0" destOrd="0" presId="urn:microsoft.com/office/officeart/2005/8/layout/vList6"/>
    <dgm:cxn modelId="{E0DFAEC1-383C-470F-BA25-443C8C5253B0}" srcId="{84F1E1C8-2F62-4572-BE6A-CE6150C9D545}" destId="{BB1A1FB7-23F2-4529-9D4E-3E512AB7E05D}" srcOrd="0" destOrd="0" parTransId="{A78CC851-CE7E-491D-B0BE-8069EF92D3EC}" sibTransId="{66F4A942-04B8-4C97-AF9C-14400B39A8F9}"/>
    <dgm:cxn modelId="{DBFDA5EE-99BB-492E-8D55-559603422525}" type="presOf" srcId="{AA7E05B1-6A32-448B-B931-C7CD128E9CF3}" destId="{09284E6B-4655-452D-BA9C-C508246B3954}" srcOrd="0" destOrd="0" presId="urn:microsoft.com/office/officeart/2005/8/layout/vList6"/>
    <dgm:cxn modelId="{4ABA40DD-8853-4FC9-9AEF-64EFE69734C6}" type="presOf" srcId="{D1B6BCCC-8C8E-4865-90A4-F4C71FDDA042}" destId="{EE973F7F-9B39-4284-93F8-B41F903A85B5}" srcOrd="0" destOrd="0" presId="urn:microsoft.com/office/officeart/2005/8/layout/vList6"/>
    <dgm:cxn modelId="{E9759C47-BE5A-4021-A66D-A6B39AD0651D}" srcId="{4360DD95-FC02-4BB9-833F-0B56C9C18863}" destId="{00793F9C-FE4B-4049-82AC-D809E75D7901}" srcOrd="3" destOrd="0" parTransId="{874D57E3-3901-4343-8E53-663C6C8A4B17}" sibTransId="{D86412EF-EA8C-4BC3-981E-6691193094C7}"/>
    <dgm:cxn modelId="{4067D4B2-4974-40B4-8A0B-2EFD64D12642}" srcId="{00793F9C-FE4B-4049-82AC-D809E75D7901}" destId="{AA7E05B1-6A32-448B-B931-C7CD128E9CF3}" srcOrd="0" destOrd="0" parTransId="{B42C1D15-CA99-4B05-9689-3E1523AAB50C}" sibTransId="{6BFDBE05-2B22-4891-B65C-A572C17C9813}"/>
    <dgm:cxn modelId="{5BD4DFC4-7901-495B-B3E7-F8169078C182}" srcId="{8D49913C-2E00-48EE-B452-BDB8E95BCD24}" destId="{0E7C6CD2-F40D-46D5-BAD7-ECB748590513}" srcOrd="0" destOrd="0" parTransId="{11972344-95E6-4596-B5C9-FADAFBE1FED4}" sibTransId="{56B877E1-E72C-428F-A4A5-C83A00AAD8B6}"/>
    <dgm:cxn modelId="{32F2A910-75C4-4B41-85E5-0089F2E69853}" type="presParOf" srcId="{42FE1BCC-E40A-4249-993C-1D7622A5C42E}" destId="{14E3EBAB-5F1A-4972-89E9-8B14ECC4B503}" srcOrd="0" destOrd="0" presId="urn:microsoft.com/office/officeart/2005/8/layout/vList6"/>
    <dgm:cxn modelId="{A4B7BB81-D46C-4113-BE58-93ECCACF5C6C}" type="presParOf" srcId="{14E3EBAB-5F1A-4972-89E9-8B14ECC4B503}" destId="{EE973F7F-9B39-4284-93F8-B41F903A85B5}" srcOrd="0" destOrd="0" presId="urn:microsoft.com/office/officeart/2005/8/layout/vList6"/>
    <dgm:cxn modelId="{8755E047-4D64-465B-948F-5CEDD6022E55}" type="presParOf" srcId="{14E3EBAB-5F1A-4972-89E9-8B14ECC4B503}" destId="{99B44EE9-2EC9-412B-BF9F-05931EBA7133}" srcOrd="1" destOrd="0" presId="urn:microsoft.com/office/officeart/2005/8/layout/vList6"/>
    <dgm:cxn modelId="{D78BA0E6-4923-4F4F-96D9-07BBC2849FE5}" type="presParOf" srcId="{42FE1BCC-E40A-4249-993C-1D7622A5C42E}" destId="{C700F1B8-40C7-40D8-AD44-D9901E3E8FF9}" srcOrd="1" destOrd="0" presId="urn:microsoft.com/office/officeart/2005/8/layout/vList6"/>
    <dgm:cxn modelId="{6497E843-40D5-4F90-A3E3-39F70A0AFA62}" type="presParOf" srcId="{42FE1BCC-E40A-4249-993C-1D7622A5C42E}" destId="{A169E4BA-930E-4A8C-A152-2F7FFFAC8C0D}" srcOrd="2" destOrd="0" presId="urn:microsoft.com/office/officeart/2005/8/layout/vList6"/>
    <dgm:cxn modelId="{ED8BC181-5AD5-4C5F-98FE-8201F3D41901}" type="presParOf" srcId="{A169E4BA-930E-4A8C-A152-2F7FFFAC8C0D}" destId="{947B96A7-E317-4C97-87F6-1600D94ACA53}" srcOrd="0" destOrd="0" presId="urn:microsoft.com/office/officeart/2005/8/layout/vList6"/>
    <dgm:cxn modelId="{BC389B02-5896-4ABD-9E13-185DC5C34101}" type="presParOf" srcId="{A169E4BA-930E-4A8C-A152-2F7FFFAC8C0D}" destId="{08542A2B-1908-4E30-AAC5-CA9616C09A85}" srcOrd="1" destOrd="0" presId="urn:microsoft.com/office/officeart/2005/8/layout/vList6"/>
    <dgm:cxn modelId="{F072B784-F296-467D-8313-B6858CA3C2CF}" type="presParOf" srcId="{42FE1BCC-E40A-4249-993C-1D7622A5C42E}" destId="{0A19A88A-E067-4C08-838E-AECD1A16B2D1}" srcOrd="3" destOrd="0" presId="urn:microsoft.com/office/officeart/2005/8/layout/vList6"/>
    <dgm:cxn modelId="{C9F3EC9D-4C2C-4626-8D99-08F581F7AC4D}" type="presParOf" srcId="{42FE1BCC-E40A-4249-993C-1D7622A5C42E}" destId="{266411CA-9FAF-4DC9-A7F2-BD08C439CDD1}" srcOrd="4" destOrd="0" presId="urn:microsoft.com/office/officeart/2005/8/layout/vList6"/>
    <dgm:cxn modelId="{DD7F088D-4CE2-41C6-8D71-4A500B06E5D2}" type="presParOf" srcId="{266411CA-9FAF-4DC9-A7F2-BD08C439CDD1}" destId="{3638AD6F-0523-4443-867B-2A0920C20F40}" srcOrd="0" destOrd="0" presId="urn:microsoft.com/office/officeart/2005/8/layout/vList6"/>
    <dgm:cxn modelId="{B7A2083F-4F76-4AEA-8545-6A1CC105F74D}" type="presParOf" srcId="{266411CA-9FAF-4DC9-A7F2-BD08C439CDD1}" destId="{CBAB9BE1-2262-4CB2-9388-9E3F351FE769}" srcOrd="1" destOrd="0" presId="urn:microsoft.com/office/officeart/2005/8/layout/vList6"/>
    <dgm:cxn modelId="{B06E5473-BACE-44AD-80F6-8329DE8D33AD}" type="presParOf" srcId="{42FE1BCC-E40A-4249-993C-1D7622A5C42E}" destId="{E4503332-1ACA-41C3-9278-0FF5793CE5BA}" srcOrd="5" destOrd="0" presId="urn:microsoft.com/office/officeart/2005/8/layout/vList6"/>
    <dgm:cxn modelId="{5CD383D3-0E0D-43A0-8043-838D249F2945}" type="presParOf" srcId="{42FE1BCC-E40A-4249-993C-1D7622A5C42E}" destId="{C6F142B8-0A6A-4F14-97AE-D4BDE17AF088}" srcOrd="6" destOrd="0" presId="urn:microsoft.com/office/officeart/2005/8/layout/vList6"/>
    <dgm:cxn modelId="{A5BC6E27-6B61-4234-A503-9540C5ABC09E}" type="presParOf" srcId="{C6F142B8-0A6A-4F14-97AE-D4BDE17AF088}" destId="{C64FE226-EA10-4024-90CD-A116494B8929}" srcOrd="0" destOrd="0" presId="urn:microsoft.com/office/officeart/2005/8/layout/vList6"/>
    <dgm:cxn modelId="{87EBC8F1-8066-4175-87C2-5698CD461EA3}" type="presParOf" srcId="{C6F142B8-0A6A-4F14-97AE-D4BDE17AF088}" destId="{09284E6B-4655-452D-BA9C-C508246B395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08CE51-02A2-4825-9C11-7AF5627D9D22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64BAC8E-BA5B-4A5E-BD74-D720A5F74C4C}">
      <dgm:prSet phldrT="[Текст]"/>
      <dgm:spPr/>
      <dgm:t>
        <a:bodyPr/>
        <a:lstStyle/>
        <a:p>
          <a:r>
            <a:rPr lang="ru-RU" dirty="0" smtClean="0"/>
            <a:t>место отдельных работников и их групп в организации</a:t>
          </a:r>
          <a:endParaRPr lang="ru-RU" dirty="0"/>
        </a:p>
      </dgm:t>
    </dgm:pt>
    <dgm:pt modelId="{1ECD1A33-3F6B-44C1-B280-CFEB81C27102}" type="parTrans" cxnId="{A54083CC-1A6E-41BC-9619-FFAB2E1FF668}">
      <dgm:prSet/>
      <dgm:spPr/>
      <dgm:t>
        <a:bodyPr/>
        <a:lstStyle/>
        <a:p>
          <a:endParaRPr lang="ru-RU"/>
        </a:p>
      </dgm:t>
    </dgm:pt>
    <dgm:pt modelId="{783A6885-3E66-4737-AC58-FEB8D2F267DA}" type="sibTrans" cxnId="{A54083CC-1A6E-41BC-9619-FFAB2E1FF668}">
      <dgm:prSet/>
      <dgm:spPr/>
      <dgm:t>
        <a:bodyPr/>
        <a:lstStyle/>
        <a:p>
          <a:endParaRPr lang="ru-RU"/>
        </a:p>
      </dgm:t>
    </dgm:pt>
    <dgm:pt modelId="{9F095FE8-C420-4C4E-9CFB-7D65217197B0}">
      <dgm:prSet phldrT="[Текст]" phldr="1"/>
      <dgm:spPr/>
      <dgm:t>
        <a:bodyPr/>
        <a:lstStyle/>
        <a:p>
          <a:endParaRPr lang="ru-RU" dirty="0"/>
        </a:p>
      </dgm:t>
    </dgm:pt>
    <dgm:pt modelId="{5D4085FC-DE09-4C5F-8B5C-39D5F2CFFA0F}" type="parTrans" cxnId="{EAEF9173-8004-479F-8CC5-A03B2393E1C3}">
      <dgm:prSet/>
      <dgm:spPr/>
      <dgm:t>
        <a:bodyPr/>
        <a:lstStyle/>
        <a:p>
          <a:endParaRPr lang="ru-RU"/>
        </a:p>
      </dgm:t>
    </dgm:pt>
    <dgm:pt modelId="{311F6324-ACD5-4531-87D2-17B0E755C006}" type="sibTrans" cxnId="{EAEF9173-8004-479F-8CC5-A03B2393E1C3}">
      <dgm:prSet/>
      <dgm:spPr/>
      <dgm:t>
        <a:bodyPr/>
        <a:lstStyle/>
        <a:p>
          <a:endParaRPr lang="ru-RU"/>
        </a:p>
      </dgm:t>
    </dgm:pt>
    <dgm:pt modelId="{B8C68DA7-FCB1-4D01-BE96-1DE6C1E2E75B}">
      <dgm:prSet phldrT="[Текст]"/>
      <dgm:spPr/>
      <dgm:t>
        <a:bodyPr/>
        <a:lstStyle/>
        <a:p>
          <a:r>
            <a:rPr lang="ru-RU" dirty="0" smtClean="0"/>
            <a:t>их права, обязанности и мера ответственности</a:t>
          </a:r>
          <a:endParaRPr lang="ru-RU" dirty="0"/>
        </a:p>
      </dgm:t>
    </dgm:pt>
    <dgm:pt modelId="{026AA525-7191-400E-AD75-C550E15E6630}" type="parTrans" cxnId="{A9A574E9-1A7B-4AA4-B0B8-9D7BB900A1F6}">
      <dgm:prSet/>
      <dgm:spPr/>
      <dgm:t>
        <a:bodyPr/>
        <a:lstStyle/>
        <a:p>
          <a:endParaRPr lang="ru-RU"/>
        </a:p>
      </dgm:t>
    </dgm:pt>
    <dgm:pt modelId="{7D5CC34C-60C0-4573-B936-A3BEA9FD1DB4}" type="sibTrans" cxnId="{A9A574E9-1A7B-4AA4-B0B8-9D7BB900A1F6}">
      <dgm:prSet/>
      <dgm:spPr/>
      <dgm:t>
        <a:bodyPr/>
        <a:lstStyle/>
        <a:p>
          <a:endParaRPr lang="ru-RU"/>
        </a:p>
      </dgm:t>
    </dgm:pt>
    <dgm:pt modelId="{59105269-2D24-4C26-A8F4-9C46FAE7F564}">
      <dgm:prSet phldrT="[Текст]" phldr="1"/>
      <dgm:spPr/>
      <dgm:t>
        <a:bodyPr/>
        <a:lstStyle/>
        <a:p>
          <a:endParaRPr lang="ru-RU"/>
        </a:p>
      </dgm:t>
    </dgm:pt>
    <dgm:pt modelId="{52FF1804-2C39-4302-89F1-829AB2DDE66D}" type="parTrans" cxnId="{AD0ACA6B-6EA4-4547-9325-36B6C3A2AF7C}">
      <dgm:prSet/>
      <dgm:spPr/>
      <dgm:t>
        <a:bodyPr/>
        <a:lstStyle/>
        <a:p>
          <a:endParaRPr lang="ru-RU"/>
        </a:p>
      </dgm:t>
    </dgm:pt>
    <dgm:pt modelId="{BA2CE620-9561-4D29-A9F6-0C1EE47B40E8}" type="sibTrans" cxnId="{AD0ACA6B-6EA4-4547-9325-36B6C3A2AF7C}">
      <dgm:prSet/>
      <dgm:spPr/>
      <dgm:t>
        <a:bodyPr/>
        <a:lstStyle/>
        <a:p>
          <a:endParaRPr lang="ru-RU"/>
        </a:p>
      </dgm:t>
    </dgm:pt>
    <dgm:pt modelId="{B79E869A-CE34-4928-8711-BB23B3B4EE4E}">
      <dgm:prSet phldrT="[Текст]"/>
      <dgm:spPr/>
      <dgm:t>
        <a:bodyPr/>
        <a:lstStyle/>
        <a:p>
          <a:r>
            <a:rPr lang="ru-RU" dirty="0" smtClean="0"/>
            <a:t>способы координации их действий в процессе трудовой деятельности</a:t>
          </a:r>
          <a:endParaRPr lang="ru-RU" dirty="0"/>
        </a:p>
      </dgm:t>
    </dgm:pt>
    <dgm:pt modelId="{086B2236-A695-450B-A6C9-670D3F53AEAF}" type="parTrans" cxnId="{27788002-919B-4D85-8DC1-30727D636C69}">
      <dgm:prSet/>
      <dgm:spPr/>
      <dgm:t>
        <a:bodyPr/>
        <a:lstStyle/>
        <a:p>
          <a:endParaRPr lang="ru-RU"/>
        </a:p>
      </dgm:t>
    </dgm:pt>
    <dgm:pt modelId="{3EDCD40F-B6BA-45CF-91EE-6C4A829FA082}" type="sibTrans" cxnId="{27788002-919B-4D85-8DC1-30727D636C69}">
      <dgm:prSet/>
      <dgm:spPr/>
      <dgm:t>
        <a:bodyPr/>
        <a:lstStyle/>
        <a:p>
          <a:endParaRPr lang="ru-RU"/>
        </a:p>
      </dgm:t>
    </dgm:pt>
    <dgm:pt modelId="{EB03950C-35C9-4B84-BA86-AD0E1AF8D920}">
      <dgm:prSet phldrT="[Текст]" phldr="1"/>
      <dgm:spPr/>
      <dgm:t>
        <a:bodyPr/>
        <a:lstStyle/>
        <a:p>
          <a:endParaRPr lang="ru-RU" dirty="0"/>
        </a:p>
      </dgm:t>
    </dgm:pt>
    <dgm:pt modelId="{C74AEA6E-2EF5-4D7D-8F07-E73EFCA12C13}" type="sibTrans" cxnId="{0BDBADAA-D9FC-4E6B-A473-C2855134CBAD}">
      <dgm:prSet/>
      <dgm:spPr/>
      <dgm:t>
        <a:bodyPr/>
        <a:lstStyle/>
        <a:p>
          <a:endParaRPr lang="ru-RU"/>
        </a:p>
      </dgm:t>
    </dgm:pt>
    <dgm:pt modelId="{5B54C3AF-52AC-49D9-B09C-2C53540858B1}" type="parTrans" cxnId="{0BDBADAA-D9FC-4E6B-A473-C2855134CBAD}">
      <dgm:prSet/>
      <dgm:spPr/>
      <dgm:t>
        <a:bodyPr/>
        <a:lstStyle/>
        <a:p>
          <a:endParaRPr lang="ru-RU"/>
        </a:p>
      </dgm:t>
    </dgm:pt>
    <dgm:pt modelId="{956A6D4C-6B78-44E5-ABEE-D4DE6DF2E00B}" type="pres">
      <dgm:prSet presAssocID="{1F08CE51-02A2-4825-9C11-7AF5627D9D22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6796D324-4313-4AA8-A46E-B8F397E4B40B}" type="pres">
      <dgm:prSet presAssocID="{EB03950C-35C9-4B84-BA86-AD0E1AF8D920}" presName="parenttextcomposite" presStyleCnt="0"/>
      <dgm:spPr/>
    </dgm:pt>
    <dgm:pt modelId="{9B209D20-89BF-4825-9058-788E009D7870}" type="pres">
      <dgm:prSet presAssocID="{EB03950C-35C9-4B84-BA86-AD0E1AF8D920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D2645B-523D-4170-A6E5-4D7E59B0A92C}" type="pres">
      <dgm:prSet presAssocID="{EB03950C-35C9-4B84-BA86-AD0E1AF8D920}" presName="composite" presStyleCnt="0"/>
      <dgm:spPr/>
    </dgm:pt>
    <dgm:pt modelId="{A78F9290-DE78-44EF-B25E-CAA87AFE48B9}" type="pres">
      <dgm:prSet presAssocID="{EB03950C-35C9-4B84-BA86-AD0E1AF8D920}" presName="chevron1" presStyleLbl="alignNode1" presStyleIdx="0" presStyleCnt="21"/>
      <dgm:spPr/>
    </dgm:pt>
    <dgm:pt modelId="{FBD656DC-44AE-4004-A4A2-8239EDF768B1}" type="pres">
      <dgm:prSet presAssocID="{EB03950C-35C9-4B84-BA86-AD0E1AF8D920}" presName="chevron2" presStyleLbl="alignNode1" presStyleIdx="1" presStyleCnt="21"/>
      <dgm:spPr/>
    </dgm:pt>
    <dgm:pt modelId="{32DA787F-E40A-49C3-936F-C151C2D63AC6}" type="pres">
      <dgm:prSet presAssocID="{EB03950C-35C9-4B84-BA86-AD0E1AF8D920}" presName="chevron3" presStyleLbl="alignNode1" presStyleIdx="2" presStyleCnt="21"/>
      <dgm:spPr/>
    </dgm:pt>
    <dgm:pt modelId="{AAC57DCC-FCE0-43D8-8EC6-34E2B109F492}" type="pres">
      <dgm:prSet presAssocID="{EB03950C-35C9-4B84-BA86-AD0E1AF8D920}" presName="chevron4" presStyleLbl="alignNode1" presStyleIdx="3" presStyleCnt="21"/>
      <dgm:spPr/>
    </dgm:pt>
    <dgm:pt modelId="{3D5C0918-2414-4B56-B1F0-5E441AE2232C}" type="pres">
      <dgm:prSet presAssocID="{EB03950C-35C9-4B84-BA86-AD0E1AF8D920}" presName="chevron5" presStyleLbl="alignNode1" presStyleIdx="4" presStyleCnt="21"/>
      <dgm:spPr/>
    </dgm:pt>
    <dgm:pt modelId="{20DB617F-6E73-4AFD-A276-44286DD5B9B5}" type="pres">
      <dgm:prSet presAssocID="{EB03950C-35C9-4B84-BA86-AD0E1AF8D920}" presName="chevron6" presStyleLbl="alignNode1" presStyleIdx="5" presStyleCnt="21"/>
      <dgm:spPr/>
    </dgm:pt>
    <dgm:pt modelId="{7A2C755C-CFAF-442E-B64B-6254536D8B8F}" type="pres">
      <dgm:prSet presAssocID="{EB03950C-35C9-4B84-BA86-AD0E1AF8D920}" presName="chevron7" presStyleLbl="alignNode1" presStyleIdx="6" presStyleCnt="21"/>
      <dgm:spPr/>
    </dgm:pt>
    <dgm:pt modelId="{C21B8448-2582-4137-8909-60EF90BFE26C}" type="pres">
      <dgm:prSet presAssocID="{EB03950C-35C9-4B84-BA86-AD0E1AF8D920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DBD12E-A154-40E2-B4CE-E3F259BD4B77}" type="pres">
      <dgm:prSet presAssocID="{C74AEA6E-2EF5-4D7D-8F07-E73EFCA12C13}" presName="sibTrans" presStyleCnt="0"/>
      <dgm:spPr/>
    </dgm:pt>
    <dgm:pt modelId="{92CE9CC3-685A-4CE0-88C3-E59211A9F10D}" type="pres">
      <dgm:prSet presAssocID="{9F095FE8-C420-4C4E-9CFB-7D65217197B0}" presName="parenttextcomposite" presStyleCnt="0"/>
      <dgm:spPr/>
    </dgm:pt>
    <dgm:pt modelId="{AE52A8D1-8460-4043-9FB4-F755F98279F8}" type="pres">
      <dgm:prSet presAssocID="{9F095FE8-C420-4C4E-9CFB-7D65217197B0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98B68D-1CE9-4596-A604-8A6EAD449B4A}" type="pres">
      <dgm:prSet presAssocID="{9F095FE8-C420-4C4E-9CFB-7D65217197B0}" presName="composite" presStyleCnt="0"/>
      <dgm:spPr/>
    </dgm:pt>
    <dgm:pt modelId="{1F89C2F5-2479-4140-B349-7AA2093501FF}" type="pres">
      <dgm:prSet presAssocID="{9F095FE8-C420-4C4E-9CFB-7D65217197B0}" presName="chevron1" presStyleLbl="alignNode1" presStyleIdx="7" presStyleCnt="21"/>
      <dgm:spPr/>
    </dgm:pt>
    <dgm:pt modelId="{2399BA3D-5A81-4633-A8BC-48E573DCBACE}" type="pres">
      <dgm:prSet presAssocID="{9F095FE8-C420-4C4E-9CFB-7D65217197B0}" presName="chevron2" presStyleLbl="alignNode1" presStyleIdx="8" presStyleCnt="21"/>
      <dgm:spPr/>
    </dgm:pt>
    <dgm:pt modelId="{946B6327-CED5-4B9A-A12A-DDA834C9E179}" type="pres">
      <dgm:prSet presAssocID="{9F095FE8-C420-4C4E-9CFB-7D65217197B0}" presName="chevron3" presStyleLbl="alignNode1" presStyleIdx="9" presStyleCnt="21"/>
      <dgm:spPr/>
    </dgm:pt>
    <dgm:pt modelId="{6C2DD71A-4493-44E1-9E45-E217F8D77696}" type="pres">
      <dgm:prSet presAssocID="{9F095FE8-C420-4C4E-9CFB-7D65217197B0}" presName="chevron4" presStyleLbl="alignNode1" presStyleIdx="10" presStyleCnt="21"/>
      <dgm:spPr/>
    </dgm:pt>
    <dgm:pt modelId="{14417061-3F09-49AA-ACF3-F37666D01F27}" type="pres">
      <dgm:prSet presAssocID="{9F095FE8-C420-4C4E-9CFB-7D65217197B0}" presName="chevron5" presStyleLbl="alignNode1" presStyleIdx="11" presStyleCnt="21"/>
      <dgm:spPr/>
    </dgm:pt>
    <dgm:pt modelId="{4AB3E1DD-2C04-4685-90AC-4C6CC7F3A653}" type="pres">
      <dgm:prSet presAssocID="{9F095FE8-C420-4C4E-9CFB-7D65217197B0}" presName="chevron6" presStyleLbl="alignNode1" presStyleIdx="12" presStyleCnt="21"/>
      <dgm:spPr/>
    </dgm:pt>
    <dgm:pt modelId="{87674EDE-AF60-437A-9BBC-5EBEEB98E34E}" type="pres">
      <dgm:prSet presAssocID="{9F095FE8-C420-4C4E-9CFB-7D65217197B0}" presName="chevron7" presStyleLbl="alignNode1" presStyleIdx="13" presStyleCnt="21"/>
      <dgm:spPr/>
    </dgm:pt>
    <dgm:pt modelId="{67233FDF-3D9D-47B5-98AB-AB2267CB5B25}" type="pres">
      <dgm:prSet presAssocID="{9F095FE8-C420-4C4E-9CFB-7D65217197B0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D32326-7145-43A0-BC98-DFAF903A595F}" type="pres">
      <dgm:prSet presAssocID="{311F6324-ACD5-4531-87D2-17B0E755C006}" presName="sibTrans" presStyleCnt="0"/>
      <dgm:spPr/>
    </dgm:pt>
    <dgm:pt modelId="{10AA55BA-5B87-4D72-8138-D74A98D8F268}" type="pres">
      <dgm:prSet presAssocID="{59105269-2D24-4C26-A8F4-9C46FAE7F564}" presName="parenttextcomposite" presStyleCnt="0"/>
      <dgm:spPr/>
    </dgm:pt>
    <dgm:pt modelId="{EEE51CB9-C759-44AC-96A6-3642BE08563F}" type="pres">
      <dgm:prSet presAssocID="{59105269-2D24-4C26-A8F4-9C46FAE7F564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CF04D0-F5D7-456C-B6BC-2EF128089151}" type="pres">
      <dgm:prSet presAssocID="{59105269-2D24-4C26-A8F4-9C46FAE7F564}" presName="composite" presStyleCnt="0"/>
      <dgm:spPr/>
    </dgm:pt>
    <dgm:pt modelId="{E156FDEE-B78B-432F-9720-664F592FFAA3}" type="pres">
      <dgm:prSet presAssocID="{59105269-2D24-4C26-A8F4-9C46FAE7F564}" presName="chevron1" presStyleLbl="alignNode1" presStyleIdx="14" presStyleCnt="21"/>
      <dgm:spPr/>
    </dgm:pt>
    <dgm:pt modelId="{75855F2A-DB65-495F-B5F3-6D23FF2284A9}" type="pres">
      <dgm:prSet presAssocID="{59105269-2D24-4C26-A8F4-9C46FAE7F564}" presName="chevron2" presStyleLbl="alignNode1" presStyleIdx="15" presStyleCnt="21"/>
      <dgm:spPr/>
    </dgm:pt>
    <dgm:pt modelId="{3D784A34-4433-44E9-B770-E4D7AE359F4A}" type="pres">
      <dgm:prSet presAssocID="{59105269-2D24-4C26-A8F4-9C46FAE7F564}" presName="chevron3" presStyleLbl="alignNode1" presStyleIdx="16" presStyleCnt="21"/>
      <dgm:spPr/>
    </dgm:pt>
    <dgm:pt modelId="{A9623BA0-D12E-4DD2-BB1F-98B677D99845}" type="pres">
      <dgm:prSet presAssocID="{59105269-2D24-4C26-A8F4-9C46FAE7F564}" presName="chevron4" presStyleLbl="alignNode1" presStyleIdx="17" presStyleCnt="21"/>
      <dgm:spPr/>
    </dgm:pt>
    <dgm:pt modelId="{527490D7-7384-47F8-ACD3-BDCF4811C65D}" type="pres">
      <dgm:prSet presAssocID="{59105269-2D24-4C26-A8F4-9C46FAE7F564}" presName="chevron5" presStyleLbl="alignNode1" presStyleIdx="18" presStyleCnt="21"/>
      <dgm:spPr/>
    </dgm:pt>
    <dgm:pt modelId="{57E3FB48-4807-4A7F-AF7C-8320684DD112}" type="pres">
      <dgm:prSet presAssocID="{59105269-2D24-4C26-A8F4-9C46FAE7F564}" presName="chevron6" presStyleLbl="alignNode1" presStyleIdx="19" presStyleCnt="21"/>
      <dgm:spPr/>
    </dgm:pt>
    <dgm:pt modelId="{483DD427-EAA9-4488-AFD3-805744DDC5EC}" type="pres">
      <dgm:prSet presAssocID="{59105269-2D24-4C26-A8F4-9C46FAE7F564}" presName="chevron7" presStyleLbl="alignNode1" presStyleIdx="20" presStyleCnt="21"/>
      <dgm:spPr/>
    </dgm:pt>
    <dgm:pt modelId="{32240FEC-C000-45CB-8F2B-68642CC97677}" type="pres">
      <dgm:prSet presAssocID="{59105269-2D24-4C26-A8F4-9C46FAE7F564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EF9173-8004-479F-8CC5-A03B2393E1C3}" srcId="{1F08CE51-02A2-4825-9C11-7AF5627D9D22}" destId="{9F095FE8-C420-4C4E-9CFB-7D65217197B0}" srcOrd="1" destOrd="0" parTransId="{5D4085FC-DE09-4C5F-8B5C-39D5F2CFFA0F}" sibTransId="{311F6324-ACD5-4531-87D2-17B0E755C006}"/>
    <dgm:cxn modelId="{C12659FA-6E5F-4C69-BD5E-88F216D30845}" type="presOf" srcId="{1F08CE51-02A2-4825-9C11-7AF5627D9D22}" destId="{956A6D4C-6B78-44E5-ABEE-D4DE6DF2E00B}" srcOrd="0" destOrd="0" presId="urn:microsoft.com/office/officeart/2008/layout/VerticalAccentList"/>
    <dgm:cxn modelId="{B48B800D-4F7C-40D9-B275-8EF26392C5F8}" type="presOf" srcId="{B79E869A-CE34-4928-8711-BB23B3B4EE4E}" destId="{32240FEC-C000-45CB-8F2B-68642CC97677}" srcOrd="0" destOrd="0" presId="urn:microsoft.com/office/officeart/2008/layout/VerticalAccentList"/>
    <dgm:cxn modelId="{27788002-919B-4D85-8DC1-30727D636C69}" srcId="{59105269-2D24-4C26-A8F4-9C46FAE7F564}" destId="{B79E869A-CE34-4928-8711-BB23B3B4EE4E}" srcOrd="0" destOrd="0" parTransId="{086B2236-A695-450B-A6C9-670D3F53AEAF}" sibTransId="{3EDCD40F-B6BA-45CF-91EE-6C4A829FA082}"/>
    <dgm:cxn modelId="{A54083CC-1A6E-41BC-9619-FFAB2E1FF668}" srcId="{EB03950C-35C9-4B84-BA86-AD0E1AF8D920}" destId="{464BAC8E-BA5B-4A5E-BD74-D720A5F74C4C}" srcOrd="0" destOrd="0" parTransId="{1ECD1A33-3F6B-44C1-B280-CFEB81C27102}" sibTransId="{783A6885-3E66-4737-AC58-FEB8D2F267DA}"/>
    <dgm:cxn modelId="{C2C604A2-E58E-4F93-8117-C13F9075F5B1}" type="presOf" srcId="{B8C68DA7-FCB1-4D01-BE96-1DE6C1E2E75B}" destId="{67233FDF-3D9D-47B5-98AB-AB2267CB5B25}" srcOrd="0" destOrd="0" presId="urn:microsoft.com/office/officeart/2008/layout/VerticalAccentList"/>
    <dgm:cxn modelId="{42EAF322-6179-4D2F-B428-A514E2D42AAE}" type="presOf" srcId="{9F095FE8-C420-4C4E-9CFB-7D65217197B0}" destId="{AE52A8D1-8460-4043-9FB4-F755F98279F8}" srcOrd="0" destOrd="0" presId="urn:microsoft.com/office/officeart/2008/layout/VerticalAccentList"/>
    <dgm:cxn modelId="{E038E33B-83E0-4F31-91E5-0D030EBB0AB0}" type="presOf" srcId="{59105269-2D24-4C26-A8F4-9C46FAE7F564}" destId="{EEE51CB9-C759-44AC-96A6-3642BE08563F}" srcOrd="0" destOrd="0" presId="urn:microsoft.com/office/officeart/2008/layout/VerticalAccentList"/>
    <dgm:cxn modelId="{0BDBADAA-D9FC-4E6B-A473-C2855134CBAD}" srcId="{1F08CE51-02A2-4825-9C11-7AF5627D9D22}" destId="{EB03950C-35C9-4B84-BA86-AD0E1AF8D920}" srcOrd="0" destOrd="0" parTransId="{5B54C3AF-52AC-49D9-B09C-2C53540858B1}" sibTransId="{C74AEA6E-2EF5-4D7D-8F07-E73EFCA12C13}"/>
    <dgm:cxn modelId="{CE48316D-69B9-483F-B0CA-AEB00E39A0A4}" type="presOf" srcId="{EB03950C-35C9-4B84-BA86-AD0E1AF8D920}" destId="{9B209D20-89BF-4825-9058-788E009D7870}" srcOrd="0" destOrd="0" presId="urn:microsoft.com/office/officeart/2008/layout/VerticalAccentList"/>
    <dgm:cxn modelId="{C695031C-FBCA-4D8B-A4F0-91D723FE1B8D}" type="presOf" srcId="{464BAC8E-BA5B-4A5E-BD74-D720A5F74C4C}" destId="{C21B8448-2582-4137-8909-60EF90BFE26C}" srcOrd="0" destOrd="0" presId="urn:microsoft.com/office/officeart/2008/layout/VerticalAccentList"/>
    <dgm:cxn modelId="{A9A574E9-1A7B-4AA4-B0B8-9D7BB900A1F6}" srcId="{9F095FE8-C420-4C4E-9CFB-7D65217197B0}" destId="{B8C68DA7-FCB1-4D01-BE96-1DE6C1E2E75B}" srcOrd="0" destOrd="0" parTransId="{026AA525-7191-400E-AD75-C550E15E6630}" sibTransId="{7D5CC34C-60C0-4573-B936-A3BEA9FD1DB4}"/>
    <dgm:cxn modelId="{AD0ACA6B-6EA4-4547-9325-36B6C3A2AF7C}" srcId="{1F08CE51-02A2-4825-9C11-7AF5627D9D22}" destId="{59105269-2D24-4C26-A8F4-9C46FAE7F564}" srcOrd="2" destOrd="0" parTransId="{52FF1804-2C39-4302-89F1-829AB2DDE66D}" sibTransId="{BA2CE620-9561-4D29-A9F6-0C1EE47B40E8}"/>
    <dgm:cxn modelId="{11B40E0D-DD1C-4585-BB0D-270C2EEA2164}" type="presParOf" srcId="{956A6D4C-6B78-44E5-ABEE-D4DE6DF2E00B}" destId="{6796D324-4313-4AA8-A46E-B8F397E4B40B}" srcOrd="0" destOrd="0" presId="urn:microsoft.com/office/officeart/2008/layout/VerticalAccentList"/>
    <dgm:cxn modelId="{AB40300F-6918-4285-9D0F-E40340267513}" type="presParOf" srcId="{6796D324-4313-4AA8-A46E-B8F397E4B40B}" destId="{9B209D20-89BF-4825-9058-788E009D7870}" srcOrd="0" destOrd="0" presId="urn:microsoft.com/office/officeart/2008/layout/VerticalAccentList"/>
    <dgm:cxn modelId="{DA65C37C-6237-4103-A9C5-09A2EC749498}" type="presParOf" srcId="{956A6D4C-6B78-44E5-ABEE-D4DE6DF2E00B}" destId="{02D2645B-523D-4170-A6E5-4D7E59B0A92C}" srcOrd="1" destOrd="0" presId="urn:microsoft.com/office/officeart/2008/layout/VerticalAccentList"/>
    <dgm:cxn modelId="{62157BB0-3709-41EF-97F2-9FE1268358EB}" type="presParOf" srcId="{02D2645B-523D-4170-A6E5-4D7E59B0A92C}" destId="{A78F9290-DE78-44EF-B25E-CAA87AFE48B9}" srcOrd="0" destOrd="0" presId="urn:microsoft.com/office/officeart/2008/layout/VerticalAccentList"/>
    <dgm:cxn modelId="{CF6F9468-C604-4115-B5B8-D3D0711737B5}" type="presParOf" srcId="{02D2645B-523D-4170-A6E5-4D7E59B0A92C}" destId="{FBD656DC-44AE-4004-A4A2-8239EDF768B1}" srcOrd="1" destOrd="0" presId="urn:microsoft.com/office/officeart/2008/layout/VerticalAccentList"/>
    <dgm:cxn modelId="{DA2B661E-0150-4059-9CB9-14536A644717}" type="presParOf" srcId="{02D2645B-523D-4170-A6E5-4D7E59B0A92C}" destId="{32DA787F-E40A-49C3-936F-C151C2D63AC6}" srcOrd="2" destOrd="0" presId="urn:microsoft.com/office/officeart/2008/layout/VerticalAccentList"/>
    <dgm:cxn modelId="{D78F6E1D-222B-4FB7-B389-F495CCCC67B5}" type="presParOf" srcId="{02D2645B-523D-4170-A6E5-4D7E59B0A92C}" destId="{AAC57DCC-FCE0-43D8-8EC6-34E2B109F492}" srcOrd="3" destOrd="0" presId="urn:microsoft.com/office/officeart/2008/layout/VerticalAccentList"/>
    <dgm:cxn modelId="{843744CA-9AB1-4119-A930-E1F83BD9ADF1}" type="presParOf" srcId="{02D2645B-523D-4170-A6E5-4D7E59B0A92C}" destId="{3D5C0918-2414-4B56-B1F0-5E441AE2232C}" srcOrd="4" destOrd="0" presId="urn:microsoft.com/office/officeart/2008/layout/VerticalAccentList"/>
    <dgm:cxn modelId="{3BBAB3A5-D31A-4ADF-893B-E167A8D11434}" type="presParOf" srcId="{02D2645B-523D-4170-A6E5-4D7E59B0A92C}" destId="{20DB617F-6E73-4AFD-A276-44286DD5B9B5}" srcOrd="5" destOrd="0" presId="urn:microsoft.com/office/officeart/2008/layout/VerticalAccentList"/>
    <dgm:cxn modelId="{87E018D3-720B-44B2-83E7-4652DADDA84B}" type="presParOf" srcId="{02D2645B-523D-4170-A6E5-4D7E59B0A92C}" destId="{7A2C755C-CFAF-442E-B64B-6254536D8B8F}" srcOrd="6" destOrd="0" presId="urn:microsoft.com/office/officeart/2008/layout/VerticalAccentList"/>
    <dgm:cxn modelId="{B8E78165-BB86-4122-85AE-032499CFF0F1}" type="presParOf" srcId="{02D2645B-523D-4170-A6E5-4D7E59B0A92C}" destId="{C21B8448-2582-4137-8909-60EF90BFE26C}" srcOrd="7" destOrd="0" presId="urn:microsoft.com/office/officeart/2008/layout/VerticalAccentList"/>
    <dgm:cxn modelId="{2FBCFC80-0081-4E83-9222-86EA8D69A526}" type="presParOf" srcId="{956A6D4C-6B78-44E5-ABEE-D4DE6DF2E00B}" destId="{2EDBD12E-A154-40E2-B4CE-E3F259BD4B77}" srcOrd="2" destOrd="0" presId="urn:microsoft.com/office/officeart/2008/layout/VerticalAccentList"/>
    <dgm:cxn modelId="{A93B3C00-718F-4413-BD46-8F12CA185759}" type="presParOf" srcId="{956A6D4C-6B78-44E5-ABEE-D4DE6DF2E00B}" destId="{92CE9CC3-685A-4CE0-88C3-E59211A9F10D}" srcOrd="3" destOrd="0" presId="urn:microsoft.com/office/officeart/2008/layout/VerticalAccentList"/>
    <dgm:cxn modelId="{04DFB9C2-7E8B-4F12-8600-D2F79E6D9D95}" type="presParOf" srcId="{92CE9CC3-685A-4CE0-88C3-E59211A9F10D}" destId="{AE52A8D1-8460-4043-9FB4-F755F98279F8}" srcOrd="0" destOrd="0" presId="urn:microsoft.com/office/officeart/2008/layout/VerticalAccentList"/>
    <dgm:cxn modelId="{536CAB9D-E91F-4928-9BCD-AF068FCFA288}" type="presParOf" srcId="{956A6D4C-6B78-44E5-ABEE-D4DE6DF2E00B}" destId="{D998B68D-1CE9-4596-A604-8A6EAD449B4A}" srcOrd="4" destOrd="0" presId="urn:microsoft.com/office/officeart/2008/layout/VerticalAccentList"/>
    <dgm:cxn modelId="{09644AA2-A731-4D05-A0EB-A0C293184164}" type="presParOf" srcId="{D998B68D-1CE9-4596-A604-8A6EAD449B4A}" destId="{1F89C2F5-2479-4140-B349-7AA2093501FF}" srcOrd="0" destOrd="0" presId="urn:microsoft.com/office/officeart/2008/layout/VerticalAccentList"/>
    <dgm:cxn modelId="{D0CCD0D7-FF12-4749-865F-FE51332A5C64}" type="presParOf" srcId="{D998B68D-1CE9-4596-A604-8A6EAD449B4A}" destId="{2399BA3D-5A81-4633-A8BC-48E573DCBACE}" srcOrd="1" destOrd="0" presId="urn:microsoft.com/office/officeart/2008/layout/VerticalAccentList"/>
    <dgm:cxn modelId="{35AA0302-60EC-43D0-90A3-9C76F03977D2}" type="presParOf" srcId="{D998B68D-1CE9-4596-A604-8A6EAD449B4A}" destId="{946B6327-CED5-4B9A-A12A-DDA834C9E179}" srcOrd="2" destOrd="0" presId="urn:microsoft.com/office/officeart/2008/layout/VerticalAccentList"/>
    <dgm:cxn modelId="{03E8FC20-E083-42D2-8D5A-4799F76F1073}" type="presParOf" srcId="{D998B68D-1CE9-4596-A604-8A6EAD449B4A}" destId="{6C2DD71A-4493-44E1-9E45-E217F8D77696}" srcOrd="3" destOrd="0" presId="urn:microsoft.com/office/officeart/2008/layout/VerticalAccentList"/>
    <dgm:cxn modelId="{2DFF17D7-9143-428A-94DD-EDA997921997}" type="presParOf" srcId="{D998B68D-1CE9-4596-A604-8A6EAD449B4A}" destId="{14417061-3F09-49AA-ACF3-F37666D01F27}" srcOrd="4" destOrd="0" presId="urn:microsoft.com/office/officeart/2008/layout/VerticalAccentList"/>
    <dgm:cxn modelId="{7D657DE5-11E4-4D0F-959A-CD011E24B5E9}" type="presParOf" srcId="{D998B68D-1CE9-4596-A604-8A6EAD449B4A}" destId="{4AB3E1DD-2C04-4685-90AC-4C6CC7F3A653}" srcOrd="5" destOrd="0" presId="urn:microsoft.com/office/officeart/2008/layout/VerticalAccentList"/>
    <dgm:cxn modelId="{7A252BBA-74D4-41C7-9A76-0FEC9C859994}" type="presParOf" srcId="{D998B68D-1CE9-4596-A604-8A6EAD449B4A}" destId="{87674EDE-AF60-437A-9BBC-5EBEEB98E34E}" srcOrd="6" destOrd="0" presId="urn:microsoft.com/office/officeart/2008/layout/VerticalAccentList"/>
    <dgm:cxn modelId="{4E5750CF-0271-4D3C-A3E1-C4BCA18E84D8}" type="presParOf" srcId="{D998B68D-1CE9-4596-A604-8A6EAD449B4A}" destId="{67233FDF-3D9D-47B5-98AB-AB2267CB5B25}" srcOrd="7" destOrd="0" presId="urn:microsoft.com/office/officeart/2008/layout/VerticalAccentList"/>
    <dgm:cxn modelId="{032CF93C-68FB-4820-8BAB-6CA77E342C0C}" type="presParOf" srcId="{956A6D4C-6B78-44E5-ABEE-D4DE6DF2E00B}" destId="{47D32326-7145-43A0-BC98-DFAF903A595F}" srcOrd="5" destOrd="0" presId="urn:microsoft.com/office/officeart/2008/layout/VerticalAccentList"/>
    <dgm:cxn modelId="{DF64CA35-E696-4121-9AA1-B51C10A00F50}" type="presParOf" srcId="{956A6D4C-6B78-44E5-ABEE-D4DE6DF2E00B}" destId="{10AA55BA-5B87-4D72-8138-D74A98D8F268}" srcOrd="6" destOrd="0" presId="urn:microsoft.com/office/officeart/2008/layout/VerticalAccentList"/>
    <dgm:cxn modelId="{5316FA6A-5A95-40BD-9690-76A1856DDE64}" type="presParOf" srcId="{10AA55BA-5B87-4D72-8138-D74A98D8F268}" destId="{EEE51CB9-C759-44AC-96A6-3642BE08563F}" srcOrd="0" destOrd="0" presId="urn:microsoft.com/office/officeart/2008/layout/VerticalAccentList"/>
    <dgm:cxn modelId="{A4B3EE4C-7680-48BB-A400-9A3BFE5915B5}" type="presParOf" srcId="{956A6D4C-6B78-44E5-ABEE-D4DE6DF2E00B}" destId="{C0CF04D0-F5D7-456C-B6BC-2EF128089151}" srcOrd="7" destOrd="0" presId="urn:microsoft.com/office/officeart/2008/layout/VerticalAccentList"/>
    <dgm:cxn modelId="{2690FD13-69DE-4CC4-938F-D5442491D70A}" type="presParOf" srcId="{C0CF04D0-F5D7-456C-B6BC-2EF128089151}" destId="{E156FDEE-B78B-432F-9720-664F592FFAA3}" srcOrd="0" destOrd="0" presId="urn:microsoft.com/office/officeart/2008/layout/VerticalAccentList"/>
    <dgm:cxn modelId="{8479DB9E-E20B-4CCC-B8FE-DDB93408BC93}" type="presParOf" srcId="{C0CF04D0-F5D7-456C-B6BC-2EF128089151}" destId="{75855F2A-DB65-495F-B5F3-6D23FF2284A9}" srcOrd="1" destOrd="0" presId="urn:microsoft.com/office/officeart/2008/layout/VerticalAccentList"/>
    <dgm:cxn modelId="{080702DA-D454-44F9-AB3D-A925E1E4C2DD}" type="presParOf" srcId="{C0CF04D0-F5D7-456C-B6BC-2EF128089151}" destId="{3D784A34-4433-44E9-B770-E4D7AE359F4A}" srcOrd="2" destOrd="0" presId="urn:microsoft.com/office/officeart/2008/layout/VerticalAccentList"/>
    <dgm:cxn modelId="{68555216-D7FF-4BF7-8800-6169043E4A74}" type="presParOf" srcId="{C0CF04D0-F5D7-456C-B6BC-2EF128089151}" destId="{A9623BA0-D12E-4DD2-BB1F-98B677D99845}" srcOrd="3" destOrd="0" presId="urn:microsoft.com/office/officeart/2008/layout/VerticalAccentList"/>
    <dgm:cxn modelId="{048A5983-D2F4-478D-B691-33D493ABD57B}" type="presParOf" srcId="{C0CF04D0-F5D7-456C-B6BC-2EF128089151}" destId="{527490D7-7384-47F8-ACD3-BDCF4811C65D}" srcOrd="4" destOrd="0" presId="urn:microsoft.com/office/officeart/2008/layout/VerticalAccentList"/>
    <dgm:cxn modelId="{6C4EAD37-E717-4D71-A3EC-E7E3464D5817}" type="presParOf" srcId="{C0CF04D0-F5D7-456C-B6BC-2EF128089151}" destId="{57E3FB48-4807-4A7F-AF7C-8320684DD112}" srcOrd="5" destOrd="0" presId="urn:microsoft.com/office/officeart/2008/layout/VerticalAccentList"/>
    <dgm:cxn modelId="{1CC463E1-9D21-42E2-8515-042C7D6DCE5D}" type="presParOf" srcId="{C0CF04D0-F5D7-456C-B6BC-2EF128089151}" destId="{483DD427-EAA9-4488-AFD3-805744DDC5EC}" srcOrd="6" destOrd="0" presId="urn:microsoft.com/office/officeart/2008/layout/VerticalAccentList"/>
    <dgm:cxn modelId="{65584578-C052-47E3-91E7-CFCD5401176C}" type="presParOf" srcId="{C0CF04D0-F5D7-456C-B6BC-2EF128089151}" destId="{32240FEC-C000-45CB-8F2B-68642CC97677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BCFD4E-C118-4653-8CF7-500961890A38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30BEC10-536D-4A76-BBF4-AB1C8D973DA1}">
      <dgm:prSet phldrT="[Текст]"/>
      <dgm:spPr/>
      <dgm:t>
        <a:bodyPr/>
        <a:lstStyle/>
        <a:p>
          <a:r>
            <a:rPr lang="ru-RU" dirty="0" smtClean="0"/>
            <a:t>оказывают прямое воздействие на волю подчиненных</a:t>
          </a:r>
          <a:endParaRPr lang="ru-RU" dirty="0"/>
        </a:p>
      </dgm:t>
    </dgm:pt>
    <dgm:pt modelId="{E22919CF-C432-4647-9618-ABEFC2345B2E}" type="parTrans" cxnId="{FB1AD898-D369-4CDC-8B62-6726E717408F}">
      <dgm:prSet/>
      <dgm:spPr/>
      <dgm:t>
        <a:bodyPr/>
        <a:lstStyle/>
        <a:p>
          <a:endParaRPr lang="ru-RU"/>
        </a:p>
      </dgm:t>
    </dgm:pt>
    <dgm:pt modelId="{CA446AC9-0307-45E2-960B-26C7F5238959}" type="sibTrans" cxnId="{FB1AD898-D369-4CDC-8B62-6726E717408F}">
      <dgm:prSet/>
      <dgm:spPr/>
      <dgm:t>
        <a:bodyPr/>
        <a:lstStyle/>
        <a:p>
          <a:endParaRPr lang="ru-RU"/>
        </a:p>
      </dgm:t>
    </dgm:pt>
    <dgm:pt modelId="{BCAC7DF8-DD9F-48EC-A995-08A8E40972CF}">
      <dgm:prSet phldrT="[Текст]"/>
      <dgm:spPr/>
      <dgm:t>
        <a:bodyPr/>
        <a:lstStyle/>
        <a:p>
          <a:r>
            <a:rPr lang="ru-RU" dirty="0" smtClean="0"/>
            <a:t>носят безвозмездный характер, не предусматривающий стимулирования</a:t>
          </a:r>
          <a:endParaRPr lang="ru-RU" dirty="0"/>
        </a:p>
      </dgm:t>
    </dgm:pt>
    <dgm:pt modelId="{B170B9B6-CF47-4DC5-8269-7103ED45F6DF}" type="parTrans" cxnId="{C0A5DB49-F4B1-4D36-A746-0D8514C1AA9B}">
      <dgm:prSet/>
      <dgm:spPr/>
      <dgm:t>
        <a:bodyPr/>
        <a:lstStyle/>
        <a:p>
          <a:endParaRPr lang="ru-RU"/>
        </a:p>
      </dgm:t>
    </dgm:pt>
    <dgm:pt modelId="{8CCB14AE-18F5-4C71-AA27-8FFA314704B1}" type="sibTrans" cxnId="{C0A5DB49-F4B1-4D36-A746-0D8514C1AA9B}">
      <dgm:prSet/>
      <dgm:spPr/>
      <dgm:t>
        <a:bodyPr/>
        <a:lstStyle/>
        <a:p>
          <a:endParaRPr lang="ru-RU"/>
        </a:p>
      </dgm:t>
    </dgm:pt>
    <dgm:pt modelId="{8FE5C27D-19F9-4E44-BD07-EC3324394090}">
      <dgm:prSet phldrT="[Текст]"/>
      <dgm:spPr/>
      <dgm:t>
        <a:bodyPr/>
        <a:lstStyle/>
        <a:p>
          <a:r>
            <a:rPr lang="ru-RU" dirty="0" smtClean="0"/>
            <a:t>требуют наличия и использования действенной системы контроля за их исполнением</a:t>
          </a:r>
          <a:endParaRPr lang="ru-RU" dirty="0"/>
        </a:p>
      </dgm:t>
    </dgm:pt>
    <dgm:pt modelId="{96468B35-06C6-4CF2-94D2-308DF76B6CB1}" type="parTrans" cxnId="{1279E8A6-C8ED-4363-87BE-1E5613974714}">
      <dgm:prSet/>
      <dgm:spPr/>
      <dgm:t>
        <a:bodyPr/>
        <a:lstStyle/>
        <a:p>
          <a:endParaRPr lang="ru-RU"/>
        </a:p>
      </dgm:t>
    </dgm:pt>
    <dgm:pt modelId="{C7E72EAA-2499-4456-B97F-05EA243DDD87}" type="sibTrans" cxnId="{1279E8A6-C8ED-4363-87BE-1E5613974714}">
      <dgm:prSet/>
      <dgm:spPr/>
      <dgm:t>
        <a:bodyPr/>
        <a:lstStyle/>
        <a:p>
          <a:endParaRPr lang="ru-RU"/>
        </a:p>
      </dgm:t>
    </dgm:pt>
    <dgm:pt modelId="{72FF4A6A-19D7-4972-87A9-0F717143D577}">
      <dgm:prSet phldrT="[Текст]"/>
      <dgm:spPr/>
      <dgm:t>
        <a:bodyPr/>
        <a:lstStyle/>
        <a:p>
          <a:r>
            <a:rPr lang="ru-RU" dirty="0" smtClean="0"/>
            <a:t>требуют не наилучшего решения проблем, а выполнения строго определенных действий</a:t>
          </a:r>
          <a:endParaRPr lang="ru-RU" dirty="0"/>
        </a:p>
      </dgm:t>
    </dgm:pt>
    <dgm:pt modelId="{D0F9C6B9-2E49-47E5-A67B-C3F89754181A}" type="parTrans" cxnId="{E5ADBD04-29E5-44A9-84B7-85A1D103C578}">
      <dgm:prSet/>
      <dgm:spPr/>
      <dgm:t>
        <a:bodyPr/>
        <a:lstStyle/>
        <a:p>
          <a:endParaRPr lang="ru-RU"/>
        </a:p>
      </dgm:t>
    </dgm:pt>
    <dgm:pt modelId="{04D34430-8AC6-42FC-A558-64CAFD482966}" type="sibTrans" cxnId="{E5ADBD04-29E5-44A9-84B7-85A1D103C578}">
      <dgm:prSet/>
      <dgm:spPr/>
      <dgm:t>
        <a:bodyPr/>
        <a:lstStyle/>
        <a:p>
          <a:endParaRPr lang="ru-RU"/>
        </a:p>
      </dgm:t>
    </dgm:pt>
    <dgm:pt modelId="{6BEC459D-FBAB-4581-8D99-BD7C4B774133}" type="pres">
      <dgm:prSet presAssocID="{9FBCFD4E-C118-4653-8CF7-500961890A3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69E78D3-2D6F-48D9-964F-4A0151835BC9}" type="pres">
      <dgm:prSet presAssocID="{9FBCFD4E-C118-4653-8CF7-500961890A38}" presName="Name1" presStyleCnt="0"/>
      <dgm:spPr/>
    </dgm:pt>
    <dgm:pt modelId="{A5A889BE-85C0-47E2-8D91-15A85ECF9B20}" type="pres">
      <dgm:prSet presAssocID="{9FBCFD4E-C118-4653-8CF7-500961890A38}" presName="cycle" presStyleCnt="0"/>
      <dgm:spPr/>
    </dgm:pt>
    <dgm:pt modelId="{B8F532B9-81AC-406F-B227-6C1A37A2F1F1}" type="pres">
      <dgm:prSet presAssocID="{9FBCFD4E-C118-4653-8CF7-500961890A38}" presName="srcNode" presStyleLbl="node1" presStyleIdx="0" presStyleCnt="4"/>
      <dgm:spPr/>
    </dgm:pt>
    <dgm:pt modelId="{03C288CF-E2D1-4111-9EA7-3A4E9F6CC43A}" type="pres">
      <dgm:prSet presAssocID="{9FBCFD4E-C118-4653-8CF7-500961890A38}" presName="conn" presStyleLbl="parChTrans1D2" presStyleIdx="0" presStyleCnt="1"/>
      <dgm:spPr/>
      <dgm:t>
        <a:bodyPr/>
        <a:lstStyle/>
        <a:p>
          <a:endParaRPr lang="ru-RU"/>
        </a:p>
      </dgm:t>
    </dgm:pt>
    <dgm:pt modelId="{1FF0D2C5-7A69-4A2E-87FD-F103D8DE1D3C}" type="pres">
      <dgm:prSet presAssocID="{9FBCFD4E-C118-4653-8CF7-500961890A38}" presName="extraNode" presStyleLbl="node1" presStyleIdx="0" presStyleCnt="4"/>
      <dgm:spPr/>
    </dgm:pt>
    <dgm:pt modelId="{A3C6E202-A280-4E63-89B2-F6DE9F6A581A}" type="pres">
      <dgm:prSet presAssocID="{9FBCFD4E-C118-4653-8CF7-500961890A38}" presName="dstNode" presStyleLbl="node1" presStyleIdx="0" presStyleCnt="4"/>
      <dgm:spPr/>
    </dgm:pt>
    <dgm:pt modelId="{69D12136-975B-4096-88FC-3CF691F46FB6}" type="pres">
      <dgm:prSet presAssocID="{E30BEC10-536D-4A76-BBF4-AB1C8D973DA1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A59C76-8657-426D-920A-A191F7DB874F}" type="pres">
      <dgm:prSet presAssocID="{E30BEC10-536D-4A76-BBF4-AB1C8D973DA1}" presName="accent_1" presStyleCnt="0"/>
      <dgm:spPr/>
    </dgm:pt>
    <dgm:pt modelId="{68E428AD-AFF2-4389-86EA-BDBCC3C5E589}" type="pres">
      <dgm:prSet presAssocID="{E30BEC10-536D-4A76-BBF4-AB1C8D973DA1}" presName="accentRepeatNode" presStyleLbl="solidFgAcc1" presStyleIdx="0" presStyleCnt="4"/>
      <dgm:spPr/>
    </dgm:pt>
    <dgm:pt modelId="{E2D71B46-2A39-4C32-8B4C-5E6F4AEF75AA}" type="pres">
      <dgm:prSet presAssocID="{BCAC7DF8-DD9F-48EC-A995-08A8E40972CF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E85C10-0DAB-401D-8688-4C8FD14AD05F}" type="pres">
      <dgm:prSet presAssocID="{BCAC7DF8-DD9F-48EC-A995-08A8E40972CF}" presName="accent_2" presStyleCnt="0"/>
      <dgm:spPr/>
    </dgm:pt>
    <dgm:pt modelId="{6AD52CCF-096F-4C81-982A-9A9C1500729B}" type="pres">
      <dgm:prSet presAssocID="{BCAC7DF8-DD9F-48EC-A995-08A8E40972CF}" presName="accentRepeatNode" presStyleLbl="solidFgAcc1" presStyleIdx="1" presStyleCnt="4"/>
      <dgm:spPr/>
    </dgm:pt>
    <dgm:pt modelId="{FA14AF12-1765-4128-BD26-8B82868AAD1F}" type="pres">
      <dgm:prSet presAssocID="{8FE5C27D-19F9-4E44-BD07-EC3324394090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5F33DD-BDF4-41C0-B531-1F002D9B2CC0}" type="pres">
      <dgm:prSet presAssocID="{8FE5C27D-19F9-4E44-BD07-EC3324394090}" presName="accent_3" presStyleCnt="0"/>
      <dgm:spPr/>
    </dgm:pt>
    <dgm:pt modelId="{945FE611-40E8-4866-94F9-746325CCF704}" type="pres">
      <dgm:prSet presAssocID="{8FE5C27D-19F9-4E44-BD07-EC3324394090}" presName="accentRepeatNode" presStyleLbl="solidFgAcc1" presStyleIdx="2" presStyleCnt="4"/>
      <dgm:spPr/>
    </dgm:pt>
    <dgm:pt modelId="{44D80791-FB2E-4B73-932F-A9616358B917}" type="pres">
      <dgm:prSet presAssocID="{72FF4A6A-19D7-4972-87A9-0F717143D577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4C4797-49C7-471E-A293-D1DDBE5571ED}" type="pres">
      <dgm:prSet presAssocID="{72FF4A6A-19D7-4972-87A9-0F717143D577}" presName="accent_4" presStyleCnt="0"/>
      <dgm:spPr/>
    </dgm:pt>
    <dgm:pt modelId="{238E1C21-2025-42AA-B18F-748350B9CD37}" type="pres">
      <dgm:prSet presAssocID="{72FF4A6A-19D7-4972-87A9-0F717143D577}" presName="accentRepeatNode" presStyleLbl="solidFgAcc1" presStyleIdx="3" presStyleCnt="4"/>
      <dgm:spPr/>
    </dgm:pt>
  </dgm:ptLst>
  <dgm:cxnLst>
    <dgm:cxn modelId="{1279E8A6-C8ED-4363-87BE-1E5613974714}" srcId="{9FBCFD4E-C118-4653-8CF7-500961890A38}" destId="{8FE5C27D-19F9-4E44-BD07-EC3324394090}" srcOrd="2" destOrd="0" parTransId="{96468B35-06C6-4CF2-94D2-308DF76B6CB1}" sibTransId="{C7E72EAA-2499-4456-B97F-05EA243DDD87}"/>
    <dgm:cxn modelId="{898BBB61-6FAC-4E61-9F07-F573083D96EE}" type="presOf" srcId="{CA446AC9-0307-45E2-960B-26C7F5238959}" destId="{03C288CF-E2D1-4111-9EA7-3A4E9F6CC43A}" srcOrd="0" destOrd="0" presId="urn:microsoft.com/office/officeart/2008/layout/VerticalCurvedList"/>
    <dgm:cxn modelId="{4C4F7D9F-194E-4452-AAFA-67A2BC63AF78}" type="presOf" srcId="{9FBCFD4E-C118-4653-8CF7-500961890A38}" destId="{6BEC459D-FBAB-4581-8D99-BD7C4B774133}" srcOrd="0" destOrd="0" presId="urn:microsoft.com/office/officeart/2008/layout/VerticalCurvedList"/>
    <dgm:cxn modelId="{2D1F1121-49B4-4C06-8B19-986B7B24128D}" type="presOf" srcId="{BCAC7DF8-DD9F-48EC-A995-08A8E40972CF}" destId="{E2D71B46-2A39-4C32-8B4C-5E6F4AEF75AA}" srcOrd="0" destOrd="0" presId="urn:microsoft.com/office/officeart/2008/layout/VerticalCurvedList"/>
    <dgm:cxn modelId="{CEBB501C-F678-41A6-889D-0649B6E361DF}" type="presOf" srcId="{72FF4A6A-19D7-4972-87A9-0F717143D577}" destId="{44D80791-FB2E-4B73-932F-A9616358B917}" srcOrd="0" destOrd="0" presId="urn:microsoft.com/office/officeart/2008/layout/VerticalCurvedList"/>
    <dgm:cxn modelId="{C0A5DB49-F4B1-4D36-A746-0D8514C1AA9B}" srcId="{9FBCFD4E-C118-4653-8CF7-500961890A38}" destId="{BCAC7DF8-DD9F-48EC-A995-08A8E40972CF}" srcOrd="1" destOrd="0" parTransId="{B170B9B6-CF47-4DC5-8269-7103ED45F6DF}" sibTransId="{8CCB14AE-18F5-4C71-AA27-8FFA314704B1}"/>
    <dgm:cxn modelId="{C1A2948F-399B-4461-90F0-507634D0A11B}" type="presOf" srcId="{E30BEC10-536D-4A76-BBF4-AB1C8D973DA1}" destId="{69D12136-975B-4096-88FC-3CF691F46FB6}" srcOrd="0" destOrd="0" presId="urn:microsoft.com/office/officeart/2008/layout/VerticalCurvedList"/>
    <dgm:cxn modelId="{FB1AD898-D369-4CDC-8B62-6726E717408F}" srcId="{9FBCFD4E-C118-4653-8CF7-500961890A38}" destId="{E30BEC10-536D-4A76-BBF4-AB1C8D973DA1}" srcOrd="0" destOrd="0" parTransId="{E22919CF-C432-4647-9618-ABEFC2345B2E}" sibTransId="{CA446AC9-0307-45E2-960B-26C7F5238959}"/>
    <dgm:cxn modelId="{E5ADBD04-29E5-44A9-84B7-85A1D103C578}" srcId="{9FBCFD4E-C118-4653-8CF7-500961890A38}" destId="{72FF4A6A-19D7-4972-87A9-0F717143D577}" srcOrd="3" destOrd="0" parTransId="{D0F9C6B9-2E49-47E5-A67B-C3F89754181A}" sibTransId="{04D34430-8AC6-42FC-A558-64CAFD482966}"/>
    <dgm:cxn modelId="{B0B57634-597A-4B22-870E-C8D82FE1DB00}" type="presOf" srcId="{8FE5C27D-19F9-4E44-BD07-EC3324394090}" destId="{FA14AF12-1765-4128-BD26-8B82868AAD1F}" srcOrd="0" destOrd="0" presId="urn:microsoft.com/office/officeart/2008/layout/VerticalCurvedList"/>
    <dgm:cxn modelId="{4095B65D-237D-45FF-9F25-184F0CF324BF}" type="presParOf" srcId="{6BEC459D-FBAB-4581-8D99-BD7C4B774133}" destId="{369E78D3-2D6F-48D9-964F-4A0151835BC9}" srcOrd="0" destOrd="0" presId="urn:microsoft.com/office/officeart/2008/layout/VerticalCurvedList"/>
    <dgm:cxn modelId="{F9E5D2B5-8919-4ACC-A7A8-F05FA6D0D558}" type="presParOf" srcId="{369E78D3-2D6F-48D9-964F-4A0151835BC9}" destId="{A5A889BE-85C0-47E2-8D91-15A85ECF9B20}" srcOrd="0" destOrd="0" presId="urn:microsoft.com/office/officeart/2008/layout/VerticalCurvedList"/>
    <dgm:cxn modelId="{3E1A5D5C-2D6C-4775-AC89-57E81821F72C}" type="presParOf" srcId="{A5A889BE-85C0-47E2-8D91-15A85ECF9B20}" destId="{B8F532B9-81AC-406F-B227-6C1A37A2F1F1}" srcOrd="0" destOrd="0" presId="urn:microsoft.com/office/officeart/2008/layout/VerticalCurvedList"/>
    <dgm:cxn modelId="{AC23DE17-8D56-4B96-84F4-FF25AFE7D3BF}" type="presParOf" srcId="{A5A889BE-85C0-47E2-8D91-15A85ECF9B20}" destId="{03C288CF-E2D1-4111-9EA7-3A4E9F6CC43A}" srcOrd="1" destOrd="0" presId="urn:microsoft.com/office/officeart/2008/layout/VerticalCurvedList"/>
    <dgm:cxn modelId="{8D4216CF-5809-441C-834A-402967D867BF}" type="presParOf" srcId="{A5A889BE-85C0-47E2-8D91-15A85ECF9B20}" destId="{1FF0D2C5-7A69-4A2E-87FD-F103D8DE1D3C}" srcOrd="2" destOrd="0" presId="urn:microsoft.com/office/officeart/2008/layout/VerticalCurvedList"/>
    <dgm:cxn modelId="{DE4D10CD-0023-4E94-9B0C-B7CC7659CFB3}" type="presParOf" srcId="{A5A889BE-85C0-47E2-8D91-15A85ECF9B20}" destId="{A3C6E202-A280-4E63-89B2-F6DE9F6A581A}" srcOrd="3" destOrd="0" presId="urn:microsoft.com/office/officeart/2008/layout/VerticalCurvedList"/>
    <dgm:cxn modelId="{5AE947D1-CE8B-4906-9005-A21E0FC434FA}" type="presParOf" srcId="{369E78D3-2D6F-48D9-964F-4A0151835BC9}" destId="{69D12136-975B-4096-88FC-3CF691F46FB6}" srcOrd="1" destOrd="0" presId="urn:microsoft.com/office/officeart/2008/layout/VerticalCurvedList"/>
    <dgm:cxn modelId="{2F7EA4AA-421E-4DD4-A773-E4EC6C84280C}" type="presParOf" srcId="{369E78D3-2D6F-48D9-964F-4A0151835BC9}" destId="{95A59C76-8657-426D-920A-A191F7DB874F}" srcOrd="2" destOrd="0" presId="urn:microsoft.com/office/officeart/2008/layout/VerticalCurvedList"/>
    <dgm:cxn modelId="{E42FE126-99E4-4280-AD72-08D251D3BD89}" type="presParOf" srcId="{95A59C76-8657-426D-920A-A191F7DB874F}" destId="{68E428AD-AFF2-4389-86EA-BDBCC3C5E589}" srcOrd="0" destOrd="0" presId="urn:microsoft.com/office/officeart/2008/layout/VerticalCurvedList"/>
    <dgm:cxn modelId="{FADF7BF3-B8F5-44A5-9021-E97744D03EEB}" type="presParOf" srcId="{369E78D3-2D6F-48D9-964F-4A0151835BC9}" destId="{E2D71B46-2A39-4C32-8B4C-5E6F4AEF75AA}" srcOrd="3" destOrd="0" presId="urn:microsoft.com/office/officeart/2008/layout/VerticalCurvedList"/>
    <dgm:cxn modelId="{6DCC98D4-B11A-4262-844C-F4CC3BEEA3DB}" type="presParOf" srcId="{369E78D3-2D6F-48D9-964F-4A0151835BC9}" destId="{ECE85C10-0DAB-401D-8688-4C8FD14AD05F}" srcOrd="4" destOrd="0" presId="urn:microsoft.com/office/officeart/2008/layout/VerticalCurvedList"/>
    <dgm:cxn modelId="{92E8B4A9-E53F-495D-9F42-28AC8A30DB59}" type="presParOf" srcId="{ECE85C10-0DAB-401D-8688-4C8FD14AD05F}" destId="{6AD52CCF-096F-4C81-982A-9A9C1500729B}" srcOrd="0" destOrd="0" presId="urn:microsoft.com/office/officeart/2008/layout/VerticalCurvedList"/>
    <dgm:cxn modelId="{3A1733F0-AD2E-4137-883A-0DB2614C13A9}" type="presParOf" srcId="{369E78D3-2D6F-48D9-964F-4A0151835BC9}" destId="{FA14AF12-1765-4128-BD26-8B82868AAD1F}" srcOrd="5" destOrd="0" presId="urn:microsoft.com/office/officeart/2008/layout/VerticalCurvedList"/>
    <dgm:cxn modelId="{F1CF87B4-56A9-439D-8946-5D35A41D666F}" type="presParOf" srcId="{369E78D3-2D6F-48D9-964F-4A0151835BC9}" destId="{795F33DD-BDF4-41C0-B531-1F002D9B2CC0}" srcOrd="6" destOrd="0" presId="urn:microsoft.com/office/officeart/2008/layout/VerticalCurvedList"/>
    <dgm:cxn modelId="{948647D6-6BCA-47AC-BD49-E70F87A4893E}" type="presParOf" srcId="{795F33DD-BDF4-41C0-B531-1F002D9B2CC0}" destId="{945FE611-40E8-4866-94F9-746325CCF704}" srcOrd="0" destOrd="0" presId="urn:microsoft.com/office/officeart/2008/layout/VerticalCurvedList"/>
    <dgm:cxn modelId="{88BBB873-564A-43E8-8A97-E1995BF1A7B1}" type="presParOf" srcId="{369E78D3-2D6F-48D9-964F-4A0151835BC9}" destId="{44D80791-FB2E-4B73-932F-A9616358B917}" srcOrd="7" destOrd="0" presId="urn:microsoft.com/office/officeart/2008/layout/VerticalCurvedList"/>
    <dgm:cxn modelId="{E9288783-0E74-4DF5-9E62-350A5E5D38F5}" type="presParOf" srcId="{369E78D3-2D6F-48D9-964F-4A0151835BC9}" destId="{504C4797-49C7-471E-A293-D1DDBE5571ED}" srcOrd="8" destOrd="0" presId="urn:microsoft.com/office/officeart/2008/layout/VerticalCurvedList"/>
    <dgm:cxn modelId="{E22CD9F0-6C57-4FC3-ABB5-7F9202788719}" type="presParOf" srcId="{504C4797-49C7-471E-A293-D1DDBE5571ED}" destId="{238E1C21-2025-42AA-B18F-748350B9CD3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5527DB-C978-4BE7-9461-223E73DBAB02}" type="doc">
      <dgm:prSet loTypeId="urn:microsoft.com/office/officeart/2008/layout/SquareAccent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34AB241-D5D8-446B-A00F-2D1EBB7B895F}">
      <dgm:prSet phldrT="[Текст]"/>
      <dgm:spPr/>
      <dgm:t>
        <a:bodyPr/>
        <a:lstStyle/>
        <a:p>
          <a:r>
            <a:rPr lang="ru-RU" dirty="0" smtClean="0"/>
            <a:t>приказ</a:t>
          </a:r>
          <a:endParaRPr lang="ru-RU" dirty="0"/>
        </a:p>
      </dgm:t>
    </dgm:pt>
    <dgm:pt modelId="{A1E68346-DC4B-4DD6-B833-AC25105FD680}" type="parTrans" cxnId="{16F76AC6-F392-44C9-AB36-A4D1F0629B1F}">
      <dgm:prSet/>
      <dgm:spPr/>
      <dgm:t>
        <a:bodyPr/>
        <a:lstStyle/>
        <a:p>
          <a:endParaRPr lang="ru-RU"/>
        </a:p>
      </dgm:t>
    </dgm:pt>
    <dgm:pt modelId="{CE54E702-5B53-409D-AA6A-8C8855AAACE8}" type="sibTrans" cxnId="{16F76AC6-F392-44C9-AB36-A4D1F0629B1F}">
      <dgm:prSet/>
      <dgm:spPr/>
      <dgm:t>
        <a:bodyPr/>
        <a:lstStyle/>
        <a:p>
          <a:endParaRPr lang="ru-RU"/>
        </a:p>
      </dgm:t>
    </dgm:pt>
    <dgm:pt modelId="{E141603D-265A-4580-98A5-DF156B72FFA6}">
      <dgm:prSet phldrT="[Текст]"/>
      <dgm:spPr/>
      <dgm:t>
        <a:bodyPr/>
        <a:lstStyle/>
        <a:p>
          <a:r>
            <a:rPr lang="ru-RU" dirty="0" smtClean="0"/>
            <a:t>документ, в котором сформулированы цели, содержание, объем и сроки выполнения заданий, указаны исполнители и условия выполнения этих заданий</a:t>
          </a:r>
          <a:endParaRPr lang="ru-RU" dirty="0"/>
        </a:p>
      </dgm:t>
    </dgm:pt>
    <dgm:pt modelId="{8F21B2A7-05F2-4B0F-B51C-06BC3D6347FB}" type="parTrans" cxnId="{E40CB872-BD2D-466B-8A01-43E0772082EE}">
      <dgm:prSet/>
      <dgm:spPr/>
      <dgm:t>
        <a:bodyPr/>
        <a:lstStyle/>
        <a:p>
          <a:endParaRPr lang="ru-RU"/>
        </a:p>
      </dgm:t>
    </dgm:pt>
    <dgm:pt modelId="{C447FFC6-4A9D-4EC8-87D0-24557B7367E4}" type="sibTrans" cxnId="{E40CB872-BD2D-466B-8A01-43E0772082EE}">
      <dgm:prSet/>
      <dgm:spPr/>
      <dgm:t>
        <a:bodyPr/>
        <a:lstStyle/>
        <a:p>
          <a:endParaRPr lang="ru-RU"/>
        </a:p>
      </dgm:t>
    </dgm:pt>
    <dgm:pt modelId="{58200F59-3455-4BEB-8AC3-1E75CC9C66BE}">
      <dgm:prSet phldrT="[Текст]"/>
      <dgm:spPr/>
      <dgm:t>
        <a:bodyPr/>
        <a:lstStyle/>
        <a:p>
          <a:r>
            <a:rPr lang="ru-RU" dirty="0" smtClean="0"/>
            <a:t>постановление</a:t>
          </a:r>
          <a:endParaRPr lang="ru-RU" dirty="0"/>
        </a:p>
      </dgm:t>
    </dgm:pt>
    <dgm:pt modelId="{772EFB2D-BD3C-464A-ADB1-BB34AFD95313}" type="parTrans" cxnId="{CDCBC8CD-A553-445A-9CBF-328B1B8BC17D}">
      <dgm:prSet/>
      <dgm:spPr/>
      <dgm:t>
        <a:bodyPr/>
        <a:lstStyle/>
        <a:p>
          <a:endParaRPr lang="ru-RU"/>
        </a:p>
      </dgm:t>
    </dgm:pt>
    <dgm:pt modelId="{7A1F047F-614F-42D5-B1D6-7DD0657198E8}" type="sibTrans" cxnId="{CDCBC8CD-A553-445A-9CBF-328B1B8BC17D}">
      <dgm:prSet/>
      <dgm:spPr/>
      <dgm:t>
        <a:bodyPr/>
        <a:lstStyle/>
        <a:p>
          <a:endParaRPr lang="ru-RU"/>
        </a:p>
      </dgm:t>
    </dgm:pt>
    <dgm:pt modelId="{0876A1B2-953F-45E3-A931-05D2D2057E6B}">
      <dgm:prSet phldrT="[Текст]"/>
      <dgm:spPr/>
      <dgm:t>
        <a:bodyPr/>
        <a:lstStyle/>
        <a:p>
          <a:r>
            <a:rPr lang="ru-RU" dirty="0" smtClean="0"/>
            <a:t>принимается на уровне организации совместно администрацией и общественными организациями</a:t>
          </a:r>
          <a:endParaRPr lang="ru-RU" dirty="0"/>
        </a:p>
      </dgm:t>
    </dgm:pt>
    <dgm:pt modelId="{DCABFB32-5061-42F0-B4B9-51E4DBC33864}" type="parTrans" cxnId="{8D9CC7A4-CF27-494F-B54F-226251243ED8}">
      <dgm:prSet/>
      <dgm:spPr/>
      <dgm:t>
        <a:bodyPr/>
        <a:lstStyle/>
        <a:p>
          <a:endParaRPr lang="ru-RU"/>
        </a:p>
      </dgm:t>
    </dgm:pt>
    <dgm:pt modelId="{4D972126-45F5-475F-BCC3-323DA2007F63}" type="sibTrans" cxnId="{8D9CC7A4-CF27-494F-B54F-226251243ED8}">
      <dgm:prSet/>
      <dgm:spPr/>
      <dgm:t>
        <a:bodyPr/>
        <a:lstStyle/>
        <a:p>
          <a:endParaRPr lang="ru-RU"/>
        </a:p>
      </dgm:t>
    </dgm:pt>
    <dgm:pt modelId="{82D04867-CCB5-4B6A-BDBD-09328BBBAF91}">
      <dgm:prSet phldrT="[Текст]"/>
      <dgm:spPr/>
      <dgm:t>
        <a:bodyPr/>
        <a:lstStyle/>
        <a:p>
          <a:r>
            <a:rPr lang="ru-RU" dirty="0" smtClean="0"/>
            <a:t>распоряжение</a:t>
          </a:r>
          <a:endParaRPr lang="ru-RU" dirty="0"/>
        </a:p>
      </dgm:t>
    </dgm:pt>
    <dgm:pt modelId="{69073EF0-CA6C-480A-8DCE-AA752905AB63}" type="parTrans" cxnId="{9F255F69-42D3-4F25-85C9-379FC902C5E0}">
      <dgm:prSet/>
      <dgm:spPr/>
      <dgm:t>
        <a:bodyPr/>
        <a:lstStyle/>
        <a:p>
          <a:endParaRPr lang="ru-RU"/>
        </a:p>
      </dgm:t>
    </dgm:pt>
    <dgm:pt modelId="{C22E4959-28C5-4777-B05C-D33E1082D877}" type="sibTrans" cxnId="{9F255F69-42D3-4F25-85C9-379FC902C5E0}">
      <dgm:prSet/>
      <dgm:spPr/>
      <dgm:t>
        <a:bodyPr/>
        <a:lstStyle/>
        <a:p>
          <a:endParaRPr lang="ru-RU"/>
        </a:p>
      </dgm:t>
    </dgm:pt>
    <dgm:pt modelId="{3581B889-2F17-4282-B553-B53423B1A1A8}">
      <dgm:prSet phldrT="[Текст]"/>
      <dgm:spPr/>
      <dgm:t>
        <a:bodyPr/>
        <a:lstStyle/>
        <a:p>
          <a:r>
            <a:rPr lang="ru-RU" dirty="0" smtClean="0"/>
            <a:t>устное или письменное требование к подчиненным выполнить определенные виды работ с целью решения каких-либо вопросов</a:t>
          </a:r>
          <a:endParaRPr lang="ru-RU" dirty="0"/>
        </a:p>
      </dgm:t>
    </dgm:pt>
    <dgm:pt modelId="{B0E313CE-0869-4851-A9BE-9A6914C5FA78}" type="parTrans" cxnId="{F3E5C6FE-6899-459B-A8DC-3CE49F48A9AA}">
      <dgm:prSet/>
      <dgm:spPr/>
      <dgm:t>
        <a:bodyPr/>
        <a:lstStyle/>
        <a:p>
          <a:endParaRPr lang="ru-RU"/>
        </a:p>
      </dgm:t>
    </dgm:pt>
    <dgm:pt modelId="{0B7A6791-E1C6-47EE-90FE-2320ECB63956}" type="sibTrans" cxnId="{F3E5C6FE-6899-459B-A8DC-3CE49F48A9AA}">
      <dgm:prSet/>
      <dgm:spPr/>
      <dgm:t>
        <a:bodyPr/>
        <a:lstStyle/>
        <a:p>
          <a:endParaRPr lang="ru-RU"/>
        </a:p>
      </dgm:t>
    </dgm:pt>
    <dgm:pt modelId="{2EBACAF8-4956-45F6-A94D-2EFD87E17147}">
      <dgm:prSet phldrT="[Текст]"/>
      <dgm:spPr/>
      <dgm:t>
        <a:bodyPr/>
        <a:lstStyle/>
        <a:p>
          <a:r>
            <a:rPr lang="ru-RU" dirty="0" smtClean="0"/>
            <a:t>осуществляется в устной форме, используется на низшем уровне управления</a:t>
          </a:r>
          <a:endParaRPr lang="ru-RU" dirty="0"/>
        </a:p>
      </dgm:t>
    </dgm:pt>
    <dgm:pt modelId="{5E99C512-FF82-4D78-9CF9-DC7D3CFB55DE}" type="parTrans" cxnId="{BD69609B-D1A7-4378-B50A-FD34E050A92D}">
      <dgm:prSet/>
      <dgm:spPr/>
      <dgm:t>
        <a:bodyPr/>
        <a:lstStyle/>
        <a:p>
          <a:endParaRPr lang="ru-RU"/>
        </a:p>
      </dgm:t>
    </dgm:pt>
    <dgm:pt modelId="{D596B690-F049-414E-8F83-2830CCDDB3C7}" type="sibTrans" cxnId="{BD69609B-D1A7-4378-B50A-FD34E050A92D}">
      <dgm:prSet/>
      <dgm:spPr/>
      <dgm:t>
        <a:bodyPr/>
        <a:lstStyle/>
        <a:p>
          <a:endParaRPr lang="ru-RU"/>
        </a:p>
      </dgm:t>
    </dgm:pt>
    <dgm:pt modelId="{01CB594A-56FA-480C-8436-BF9B40A23CB1}">
      <dgm:prSet phldrT="[Текст]"/>
      <dgm:spPr/>
      <dgm:t>
        <a:bodyPr/>
        <a:lstStyle/>
        <a:p>
          <a:r>
            <a:rPr lang="ru-RU" dirty="0" smtClean="0"/>
            <a:t>указание</a:t>
          </a:r>
          <a:endParaRPr lang="ru-RU" dirty="0"/>
        </a:p>
      </dgm:t>
    </dgm:pt>
    <dgm:pt modelId="{B35B3E4F-1BAC-4317-8633-89054276C3A7}" type="parTrans" cxnId="{43D77B70-87A1-49BE-B85B-CF8718705998}">
      <dgm:prSet/>
      <dgm:spPr/>
      <dgm:t>
        <a:bodyPr/>
        <a:lstStyle/>
        <a:p>
          <a:endParaRPr lang="ru-RU"/>
        </a:p>
      </dgm:t>
    </dgm:pt>
    <dgm:pt modelId="{A712503F-1535-42D7-BC42-92864A8D08DD}" type="sibTrans" cxnId="{43D77B70-87A1-49BE-B85B-CF8718705998}">
      <dgm:prSet/>
      <dgm:spPr/>
      <dgm:t>
        <a:bodyPr/>
        <a:lstStyle/>
        <a:p>
          <a:endParaRPr lang="ru-RU"/>
        </a:p>
      </dgm:t>
    </dgm:pt>
    <dgm:pt modelId="{E00D305A-DC09-4551-B272-48A2CD857124}" type="pres">
      <dgm:prSet presAssocID="{EB5527DB-C978-4BE7-9461-223E73DBAB02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92799DDB-3A79-4DB6-90EB-4BC49D0BABC0}" type="pres">
      <dgm:prSet presAssocID="{C34AB241-D5D8-446B-A00F-2D1EBB7B895F}" presName="root" presStyleCnt="0">
        <dgm:presLayoutVars>
          <dgm:chMax/>
          <dgm:chPref/>
        </dgm:presLayoutVars>
      </dgm:prSet>
      <dgm:spPr/>
    </dgm:pt>
    <dgm:pt modelId="{1DCF2A82-1CFB-4806-BD58-9B5BC1B92E74}" type="pres">
      <dgm:prSet presAssocID="{C34AB241-D5D8-446B-A00F-2D1EBB7B895F}" presName="rootComposite" presStyleCnt="0">
        <dgm:presLayoutVars/>
      </dgm:prSet>
      <dgm:spPr/>
    </dgm:pt>
    <dgm:pt modelId="{2BB637D7-EE4C-44E0-B3E2-82C2F68F7F0D}" type="pres">
      <dgm:prSet presAssocID="{C34AB241-D5D8-446B-A00F-2D1EBB7B895F}" presName="ParentAccent" presStyleLbl="alignNode1" presStyleIdx="0" presStyleCnt="4"/>
      <dgm:spPr/>
    </dgm:pt>
    <dgm:pt modelId="{59E160CA-2DEE-4873-89CA-F4396F14734B}" type="pres">
      <dgm:prSet presAssocID="{C34AB241-D5D8-446B-A00F-2D1EBB7B895F}" presName="ParentSmallAccent" presStyleLbl="fgAcc1" presStyleIdx="0" presStyleCnt="4"/>
      <dgm:spPr/>
    </dgm:pt>
    <dgm:pt modelId="{F8E9DFDE-07A3-4FB4-A3A0-7F678A49A9D3}" type="pres">
      <dgm:prSet presAssocID="{C34AB241-D5D8-446B-A00F-2D1EBB7B895F}" presName="Parent" presStyleLbl="revTx" presStyleIdx="0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8EF155-793A-4AFC-BC30-832AF8873D98}" type="pres">
      <dgm:prSet presAssocID="{C34AB241-D5D8-446B-A00F-2D1EBB7B895F}" presName="childShape" presStyleCnt="0">
        <dgm:presLayoutVars>
          <dgm:chMax val="0"/>
          <dgm:chPref val="0"/>
        </dgm:presLayoutVars>
      </dgm:prSet>
      <dgm:spPr/>
    </dgm:pt>
    <dgm:pt modelId="{F17998F4-8647-4CDA-8234-34F909FC44F9}" type="pres">
      <dgm:prSet presAssocID="{E141603D-265A-4580-98A5-DF156B72FFA6}" presName="childComposite" presStyleCnt="0">
        <dgm:presLayoutVars>
          <dgm:chMax val="0"/>
          <dgm:chPref val="0"/>
        </dgm:presLayoutVars>
      </dgm:prSet>
      <dgm:spPr/>
    </dgm:pt>
    <dgm:pt modelId="{58453588-DDC7-472A-A76B-3B6A5AB38B56}" type="pres">
      <dgm:prSet presAssocID="{E141603D-265A-4580-98A5-DF156B72FFA6}" presName="ChildAccent" presStyleLbl="solidFgAcc1" presStyleIdx="0" presStyleCnt="4"/>
      <dgm:spPr/>
    </dgm:pt>
    <dgm:pt modelId="{FE311B49-1C81-4D8B-91A8-FC47A8632771}" type="pres">
      <dgm:prSet presAssocID="{E141603D-265A-4580-98A5-DF156B72FFA6}" presName="Child" presStyleLbl="revTx" presStyleIdx="1" presStyleCnt="8" custScaleY="7208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126DBB-46F7-4ABA-B1AF-E4327EC23773}" type="pres">
      <dgm:prSet presAssocID="{58200F59-3455-4BEB-8AC3-1E75CC9C66BE}" presName="root" presStyleCnt="0">
        <dgm:presLayoutVars>
          <dgm:chMax/>
          <dgm:chPref/>
        </dgm:presLayoutVars>
      </dgm:prSet>
      <dgm:spPr/>
    </dgm:pt>
    <dgm:pt modelId="{60F3FB74-B5B7-401B-B574-A2EAEA3F7A3F}" type="pres">
      <dgm:prSet presAssocID="{58200F59-3455-4BEB-8AC3-1E75CC9C66BE}" presName="rootComposite" presStyleCnt="0">
        <dgm:presLayoutVars/>
      </dgm:prSet>
      <dgm:spPr/>
    </dgm:pt>
    <dgm:pt modelId="{363F6038-11A4-4DC4-829B-F73915640F3B}" type="pres">
      <dgm:prSet presAssocID="{58200F59-3455-4BEB-8AC3-1E75CC9C66BE}" presName="ParentAccent" presStyleLbl="alignNode1" presStyleIdx="1" presStyleCnt="4"/>
      <dgm:spPr/>
    </dgm:pt>
    <dgm:pt modelId="{DAF5AAD2-E126-4755-9814-6623943692FF}" type="pres">
      <dgm:prSet presAssocID="{58200F59-3455-4BEB-8AC3-1E75CC9C66BE}" presName="ParentSmallAccent" presStyleLbl="fgAcc1" presStyleIdx="1" presStyleCnt="4"/>
      <dgm:spPr/>
    </dgm:pt>
    <dgm:pt modelId="{1B0BB959-9E61-4A12-9AAB-44B9D6BFAFC8}" type="pres">
      <dgm:prSet presAssocID="{58200F59-3455-4BEB-8AC3-1E75CC9C66BE}" presName="Parent" presStyleLbl="revTx" presStyleIdx="2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D44393-D3CE-469D-9059-83AEC748E6CB}" type="pres">
      <dgm:prSet presAssocID="{58200F59-3455-4BEB-8AC3-1E75CC9C66BE}" presName="childShape" presStyleCnt="0">
        <dgm:presLayoutVars>
          <dgm:chMax val="0"/>
          <dgm:chPref val="0"/>
        </dgm:presLayoutVars>
      </dgm:prSet>
      <dgm:spPr/>
    </dgm:pt>
    <dgm:pt modelId="{59503793-DCC8-4B2F-B215-A2ABDC171286}" type="pres">
      <dgm:prSet presAssocID="{0876A1B2-953F-45E3-A931-05D2D2057E6B}" presName="childComposite" presStyleCnt="0">
        <dgm:presLayoutVars>
          <dgm:chMax val="0"/>
          <dgm:chPref val="0"/>
        </dgm:presLayoutVars>
      </dgm:prSet>
      <dgm:spPr/>
    </dgm:pt>
    <dgm:pt modelId="{FC83791C-6C81-40DA-8753-C9E3A52A4FE3}" type="pres">
      <dgm:prSet presAssocID="{0876A1B2-953F-45E3-A931-05D2D2057E6B}" presName="ChildAccent" presStyleLbl="solidFgAcc1" presStyleIdx="1" presStyleCnt="4"/>
      <dgm:spPr/>
    </dgm:pt>
    <dgm:pt modelId="{79E759A3-9A7D-4E2F-9E82-09DA16D4D8A9}" type="pres">
      <dgm:prSet presAssocID="{0876A1B2-953F-45E3-A931-05D2D2057E6B}" presName="Child" presStyleLbl="revTx" presStyleIdx="3" presStyleCnt="8" custScaleY="64477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249AEA-3868-49A6-A582-9109A5990399}" type="pres">
      <dgm:prSet presAssocID="{82D04867-CCB5-4B6A-BDBD-09328BBBAF91}" presName="root" presStyleCnt="0">
        <dgm:presLayoutVars>
          <dgm:chMax/>
          <dgm:chPref/>
        </dgm:presLayoutVars>
      </dgm:prSet>
      <dgm:spPr/>
    </dgm:pt>
    <dgm:pt modelId="{7B26DFB7-5498-4547-AA46-A2DC2F122796}" type="pres">
      <dgm:prSet presAssocID="{82D04867-CCB5-4B6A-BDBD-09328BBBAF91}" presName="rootComposite" presStyleCnt="0">
        <dgm:presLayoutVars/>
      </dgm:prSet>
      <dgm:spPr/>
    </dgm:pt>
    <dgm:pt modelId="{F442A661-63DB-401E-B443-B37D6FE2490B}" type="pres">
      <dgm:prSet presAssocID="{82D04867-CCB5-4B6A-BDBD-09328BBBAF91}" presName="ParentAccent" presStyleLbl="alignNode1" presStyleIdx="2" presStyleCnt="4"/>
      <dgm:spPr/>
    </dgm:pt>
    <dgm:pt modelId="{41F4B10B-BFCF-4147-8EA3-FB755A0A20B7}" type="pres">
      <dgm:prSet presAssocID="{82D04867-CCB5-4B6A-BDBD-09328BBBAF91}" presName="ParentSmallAccent" presStyleLbl="fgAcc1" presStyleIdx="2" presStyleCnt="4"/>
      <dgm:spPr/>
    </dgm:pt>
    <dgm:pt modelId="{7A5759C3-DCAC-4197-AFDF-865BB1F79FB5}" type="pres">
      <dgm:prSet presAssocID="{82D04867-CCB5-4B6A-BDBD-09328BBBAF91}" presName="Parent" presStyleLbl="revTx" presStyleIdx="4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60529E-6F61-4FEF-AA3F-33FFDB00CA3B}" type="pres">
      <dgm:prSet presAssocID="{82D04867-CCB5-4B6A-BDBD-09328BBBAF91}" presName="childShape" presStyleCnt="0">
        <dgm:presLayoutVars>
          <dgm:chMax val="0"/>
          <dgm:chPref val="0"/>
        </dgm:presLayoutVars>
      </dgm:prSet>
      <dgm:spPr/>
    </dgm:pt>
    <dgm:pt modelId="{1A1C073E-869A-4939-9535-58BF009E80D7}" type="pres">
      <dgm:prSet presAssocID="{3581B889-2F17-4282-B553-B53423B1A1A8}" presName="childComposite" presStyleCnt="0">
        <dgm:presLayoutVars>
          <dgm:chMax val="0"/>
          <dgm:chPref val="0"/>
        </dgm:presLayoutVars>
      </dgm:prSet>
      <dgm:spPr/>
    </dgm:pt>
    <dgm:pt modelId="{B7820672-96C7-4633-9484-B47554A6C48A}" type="pres">
      <dgm:prSet presAssocID="{3581B889-2F17-4282-B553-B53423B1A1A8}" presName="ChildAccent" presStyleLbl="solidFgAcc1" presStyleIdx="2" presStyleCnt="4"/>
      <dgm:spPr/>
    </dgm:pt>
    <dgm:pt modelId="{1D2116CF-881F-4930-8B3E-5C0FB50587BF}" type="pres">
      <dgm:prSet presAssocID="{3581B889-2F17-4282-B553-B53423B1A1A8}" presName="Child" presStyleLbl="revTx" presStyleIdx="5" presStyleCnt="8" custScaleY="68000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0ADB2F-E61D-4488-B73B-D8D7EC407D17}" type="pres">
      <dgm:prSet presAssocID="{01CB594A-56FA-480C-8436-BF9B40A23CB1}" presName="root" presStyleCnt="0">
        <dgm:presLayoutVars>
          <dgm:chMax/>
          <dgm:chPref/>
        </dgm:presLayoutVars>
      </dgm:prSet>
      <dgm:spPr/>
    </dgm:pt>
    <dgm:pt modelId="{67B9510F-C922-41A7-9BA0-381D31C64636}" type="pres">
      <dgm:prSet presAssocID="{01CB594A-56FA-480C-8436-BF9B40A23CB1}" presName="rootComposite" presStyleCnt="0">
        <dgm:presLayoutVars/>
      </dgm:prSet>
      <dgm:spPr/>
    </dgm:pt>
    <dgm:pt modelId="{2D32D05C-5B73-47E9-AF42-BDF37FD02875}" type="pres">
      <dgm:prSet presAssocID="{01CB594A-56FA-480C-8436-BF9B40A23CB1}" presName="ParentAccent" presStyleLbl="alignNode1" presStyleIdx="3" presStyleCnt="4"/>
      <dgm:spPr/>
    </dgm:pt>
    <dgm:pt modelId="{DA23CE58-E419-487B-9C1F-B62945F3638A}" type="pres">
      <dgm:prSet presAssocID="{01CB594A-56FA-480C-8436-BF9B40A23CB1}" presName="ParentSmallAccent" presStyleLbl="fgAcc1" presStyleIdx="3" presStyleCnt="4"/>
      <dgm:spPr/>
    </dgm:pt>
    <dgm:pt modelId="{CB7CDDE8-AEA8-48D7-A60E-E45B6A380595}" type="pres">
      <dgm:prSet presAssocID="{01CB594A-56FA-480C-8436-BF9B40A23CB1}" presName="Parent" presStyleLbl="revTx" presStyleIdx="6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23DC40-930E-4586-82E4-73A962B019C9}" type="pres">
      <dgm:prSet presAssocID="{01CB594A-56FA-480C-8436-BF9B40A23CB1}" presName="childShape" presStyleCnt="0">
        <dgm:presLayoutVars>
          <dgm:chMax val="0"/>
          <dgm:chPref val="0"/>
        </dgm:presLayoutVars>
      </dgm:prSet>
      <dgm:spPr/>
    </dgm:pt>
    <dgm:pt modelId="{2A7DBF75-6EC2-4227-9839-60D451DE15DC}" type="pres">
      <dgm:prSet presAssocID="{2EBACAF8-4956-45F6-A94D-2EFD87E17147}" presName="childComposite" presStyleCnt="0">
        <dgm:presLayoutVars>
          <dgm:chMax val="0"/>
          <dgm:chPref val="0"/>
        </dgm:presLayoutVars>
      </dgm:prSet>
      <dgm:spPr/>
    </dgm:pt>
    <dgm:pt modelId="{C10A381D-D32E-42FC-8A8E-F4D9AE0EB8B1}" type="pres">
      <dgm:prSet presAssocID="{2EBACAF8-4956-45F6-A94D-2EFD87E17147}" presName="ChildAccent" presStyleLbl="solidFgAcc1" presStyleIdx="3" presStyleCnt="4"/>
      <dgm:spPr/>
    </dgm:pt>
    <dgm:pt modelId="{A82BDFD4-A87B-4E9A-A0E0-4D7D242C4DFC}" type="pres">
      <dgm:prSet presAssocID="{2EBACAF8-4956-45F6-A94D-2EFD87E17147}" presName="Child" presStyleLbl="revTx" presStyleIdx="7" presStyleCnt="8" custScaleY="7211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CBC8CD-A553-445A-9CBF-328B1B8BC17D}" srcId="{EB5527DB-C978-4BE7-9461-223E73DBAB02}" destId="{58200F59-3455-4BEB-8AC3-1E75CC9C66BE}" srcOrd="1" destOrd="0" parTransId="{772EFB2D-BD3C-464A-ADB1-BB34AFD95313}" sibTransId="{7A1F047F-614F-42D5-B1D6-7DD0657198E8}"/>
    <dgm:cxn modelId="{475FE754-B892-4B61-A40F-C26334CE6F76}" type="presOf" srcId="{E141603D-265A-4580-98A5-DF156B72FFA6}" destId="{FE311B49-1C81-4D8B-91A8-FC47A8632771}" srcOrd="0" destOrd="0" presId="urn:microsoft.com/office/officeart/2008/layout/SquareAccentList"/>
    <dgm:cxn modelId="{BD69609B-D1A7-4378-B50A-FD34E050A92D}" srcId="{01CB594A-56FA-480C-8436-BF9B40A23CB1}" destId="{2EBACAF8-4956-45F6-A94D-2EFD87E17147}" srcOrd="0" destOrd="0" parTransId="{5E99C512-FF82-4D78-9CF9-DC7D3CFB55DE}" sibTransId="{D596B690-F049-414E-8F83-2830CCDDB3C7}"/>
    <dgm:cxn modelId="{8F9CCD35-8497-4953-903A-F2E7EFC7A9A2}" type="presOf" srcId="{3581B889-2F17-4282-B553-B53423B1A1A8}" destId="{1D2116CF-881F-4930-8B3E-5C0FB50587BF}" srcOrd="0" destOrd="0" presId="urn:microsoft.com/office/officeart/2008/layout/SquareAccentList"/>
    <dgm:cxn modelId="{350B2D18-C0BD-4ACC-9A20-5468DA56893F}" type="presOf" srcId="{0876A1B2-953F-45E3-A931-05D2D2057E6B}" destId="{79E759A3-9A7D-4E2F-9E82-09DA16D4D8A9}" srcOrd="0" destOrd="0" presId="urn:microsoft.com/office/officeart/2008/layout/SquareAccentList"/>
    <dgm:cxn modelId="{16F76AC6-F392-44C9-AB36-A4D1F0629B1F}" srcId="{EB5527DB-C978-4BE7-9461-223E73DBAB02}" destId="{C34AB241-D5D8-446B-A00F-2D1EBB7B895F}" srcOrd="0" destOrd="0" parTransId="{A1E68346-DC4B-4DD6-B833-AC25105FD680}" sibTransId="{CE54E702-5B53-409D-AA6A-8C8855AAACE8}"/>
    <dgm:cxn modelId="{9F255F69-42D3-4F25-85C9-379FC902C5E0}" srcId="{EB5527DB-C978-4BE7-9461-223E73DBAB02}" destId="{82D04867-CCB5-4B6A-BDBD-09328BBBAF91}" srcOrd="2" destOrd="0" parTransId="{69073EF0-CA6C-480A-8DCE-AA752905AB63}" sibTransId="{C22E4959-28C5-4777-B05C-D33E1082D877}"/>
    <dgm:cxn modelId="{B1955EBC-1B33-4759-BB16-0D64E14665E4}" type="presOf" srcId="{01CB594A-56FA-480C-8436-BF9B40A23CB1}" destId="{CB7CDDE8-AEA8-48D7-A60E-E45B6A380595}" srcOrd="0" destOrd="0" presId="urn:microsoft.com/office/officeart/2008/layout/SquareAccentList"/>
    <dgm:cxn modelId="{9ACAB02F-78B4-4CF5-A9F4-B3C86E51333D}" type="presOf" srcId="{C34AB241-D5D8-446B-A00F-2D1EBB7B895F}" destId="{F8E9DFDE-07A3-4FB4-A3A0-7F678A49A9D3}" srcOrd="0" destOrd="0" presId="urn:microsoft.com/office/officeart/2008/layout/SquareAccentList"/>
    <dgm:cxn modelId="{8D9CC7A4-CF27-494F-B54F-226251243ED8}" srcId="{58200F59-3455-4BEB-8AC3-1E75CC9C66BE}" destId="{0876A1B2-953F-45E3-A931-05D2D2057E6B}" srcOrd="0" destOrd="0" parTransId="{DCABFB32-5061-42F0-B4B9-51E4DBC33864}" sibTransId="{4D972126-45F5-475F-BCC3-323DA2007F63}"/>
    <dgm:cxn modelId="{128EA474-A8D5-42FE-BFC7-D4FF255191EE}" type="presOf" srcId="{2EBACAF8-4956-45F6-A94D-2EFD87E17147}" destId="{A82BDFD4-A87B-4E9A-A0E0-4D7D242C4DFC}" srcOrd="0" destOrd="0" presId="urn:microsoft.com/office/officeart/2008/layout/SquareAccentList"/>
    <dgm:cxn modelId="{F3E5C6FE-6899-459B-A8DC-3CE49F48A9AA}" srcId="{82D04867-CCB5-4B6A-BDBD-09328BBBAF91}" destId="{3581B889-2F17-4282-B553-B53423B1A1A8}" srcOrd="0" destOrd="0" parTransId="{B0E313CE-0869-4851-A9BE-9A6914C5FA78}" sibTransId="{0B7A6791-E1C6-47EE-90FE-2320ECB63956}"/>
    <dgm:cxn modelId="{E40CB872-BD2D-466B-8A01-43E0772082EE}" srcId="{C34AB241-D5D8-446B-A00F-2D1EBB7B895F}" destId="{E141603D-265A-4580-98A5-DF156B72FFA6}" srcOrd="0" destOrd="0" parTransId="{8F21B2A7-05F2-4B0F-B51C-06BC3D6347FB}" sibTransId="{C447FFC6-4A9D-4EC8-87D0-24557B7367E4}"/>
    <dgm:cxn modelId="{70368994-8C34-4E06-BBFC-1CFED35F13D2}" type="presOf" srcId="{82D04867-CCB5-4B6A-BDBD-09328BBBAF91}" destId="{7A5759C3-DCAC-4197-AFDF-865BB1F79FB5}" srcOrd="0" destOrd="0" presId="urn:microsoft.com/office/officeart/2008/layout/SquareAccentList"/>
    <dgm:cxn modelId="{43D77B70-87A1-49BE-B85B-CF8718705998}" srcId="{EB5527DB-C978-4BE7-9461-223E73DBAB02}" destId="{01CB594A-56FA-480C-8436-BF9B40A23CB1}" srcOrd="3" destOrd="0" parTransId="{B35B3E4F-1BAC-4317-8633-89054276C3A7}" sibTransId="{A712503F-1535-42D7-BC42-92864A8D08DD}"/>
    <dgm:cxn modelId="{44E674AD-89D5-4356-B026-1084F93F502A}" type="presOf" srcId="{58200F59-3455-4BEB-8AC3-1E75CC9C66BE}" destId="{1B0BB959-9E61-4A12-9AAB-44B9D6BFAFC8}" srcOrd="0" destOrd="0" presId="urn:microsoft.com/office/officeart/2008/layout/SquareAccentList"/>
    <dgm:cxn modelId="{EA456A79-809D-46B6-956A-DF1A4C46AF92}" type="presOf" srcId="{EB5527DB-C978-4BE7-9461-223E73DBAB02}" destId="{E00D305A-DC09-4551-B272-48A2CD857124}" srcOrd="0" destOrd="0" presId="urn:microsoft.com/office/officeart/2008/layout/SquareAccentList"/>
    <dgm:cxn modelId="{35D6257B-0954-448B-9BC3-415343D21B7B}" type="presParOf" srcId="{E00D305A-DC09-4551-B272-48A2CD857124}" destId="{92799DDB-3A79-4DB6-90EB-4BC49D0BABC0}" srcOrd="0" destOrd="0" presId="urn:microsoft.com/office/officeart/2008/layout/SquareAccentList"/>
    <dgm:cxn modelId="{DC3AC9A1-9742-4E77-8252-8E16F9FF367B}" type="presParOf" srcId="{92799DDB-3A79-4DB6-90EB-4BC49D0BABC0}" destId="{1DCF2A82-1CFB-4806-BD58-9B5BC1B92E74}" srcOrd="0" destOrd="0" presId="urn:microsoft.com/office/officeart/2008/layout/SquareAccentList"/>
    <dgm:cxn modelId="{375EDDFD-6AEC-455E-8331-7553FF3DF8B0}" type="presParOf" srcId="{1DCF2A82-1CFB-4806-BD58-9B5BC1B92E74}" destId="{2BB637D7-EE4C-44E0-B3E2-82C2F68F7F0D}" srcOrd="0" destOrd="0" presId="urn:microsoft.com/office/officeart/2008/layout/SquareAccentList"/>
    <dgm:cxn modelId="{9F1C865F-CE90-48CF-BA2E-EB45447D1F23}" type="presParOf" srcId="{1DCF2A82-1CFB-4806-BD58-9B5BC1B92E74}" destId="{59E160CA-2DEE-4873-89CA-F4396F14734B}" srcOrd="1" destOrd="0" presId="urn:microsoft.com/office/officeart/2008/layout/SquareAccentList"/>
    <dgm:cxn modelId="{49233FEB-5A43-4E0E-83CD-823698816436}" type="presParOf" srcId="{1DCF2A82-1CFB-4806-BD58-9B5BC1B92E74}" destId="{F8E9DFDE-07A3-4FB4-A3A0-7F678A49A9D3}" srcOrd="2" destOrd="0" presId="urn:microsoft.com/office/officeart/2008/layout/SquareAccentList"/>
    <dgm:cxn modelId="{F931E59E-B6BC-485A-9034-AD0DE95C7416}" type="presParOf" srcId="{92799DDB-3A79-4DB6-90EB-4BC49D0BABC0}" destId="{628EF155-793A-4AFC-BC30-832AF8873D98}" srcOrd="1" destOrd="0" presId="urn:microsoft.com/office/officeart/2008/layout/SquareAccentList"/>
    <dgm:cxn modelId="{D6FF21CC-A5EE-462C-91FB-6A74F55613C8}" type="presParOf" srcId="{628EF155-793A-4AFC-BC30-832AF8873D98}" destId="{F17998F4-8647-4CDA-8234-34F909FC44F9}" srcOrd="0" destOrd="0" presId="urn:microsoft.com/office/officeart/2008/layout/SquareAccentList"/>
    <dgm:cxn modelId="{268A865D-13CA-4895-813B-D5B82A8C81B7}" type="presParOf" srcId="{F17998F4-8647-4CDA-8234-34F909FC44F9}" destId="{58453588-DDC7-472A-A76B-3B6A5AB38B56}" srcOrd="0" destOrd="0" presId="urn:microsoft.com/office/officeart/2008/layout/SquareAccentList"/>
    <dgm:cxn modelId="{912E0C21-B759-442D-87F9-2EFA721E551E}" type="presParOf" srcId="{F17998F4-8647-4CDA-8234-34F909FC44F9}" destId="{FE311B49-1C81-4D8B-91A8-FC47A8632771}" srcOrd="1" destOrd="0" presId="urn:microsoft.com/office/officeart/2008/layout/SquareAccentList"/>
    <dgm:cxn modelId="{6DFE05DA-687C-46ED-8CA0-89AD3B319A6E}" type="presParOf" srcId="{E00D305A-DC09-4551-B272-48A2CD857124}" destId="{D5126DBB-46F7-4ABA-B1AF-E4327EC23773}" srcOrd="1" destOrd="0" presId="urn:microsoft.com/office/officeart/2008/layout/SquareAccentList"/>
    <dgm:cxn modelId="{4C923403-3524-48BA-8BA8-30419D6EB79E}" type="presParOf" srcId="{D5126DBB-46F7-4ABA-B1AF-E4327EC23773}" destId="{60F3FB74-B5B7-401B-B574-A2EAEA3F7A3F}" srcOrd="0" destOrd="0" presId="urn:microsoft.com/office/officeart/2008/layout/SquareAccentList"/>
    <dgm:cxn modelId="{A82DDFF5-CE94-4BB9-9B5B-518DD28E04C8}" type="presParOf" srcId="{60F3FB74-B5B7-401B-B574-A2EAEA3F7A3F}" destId="{363F6038-11A4-4DC4-829B-F73915640F3B}" srcOrd="0" destOrd="0" presId="urn:microsoft.com/office/officeart/2008/layout/SquareAccentList"/>
    <dgm:cxn modelId="{42530607-ABE9-4122-A1F8-AD0697F23906}" type="presParOf" srcId="{60F3FB74-B5B7-401B-B574-A2EAEA3F7A3F}" destId="{DAF5AAD2-E126-4755-9814-6623943692FF}" srcOrd="1" destOrd="0" presId="urn:microsoft.com/office/officeart/2008/layout/SquareAccentList"/>
    <dgm:cxn modelId="{6197FEBD-E3EA-4ED1-A265-BFEC5CE5EE68}" type="presParOf" srcId="{60F3FB74-B5B7-401B-B574-A2EAEA3F7A3F}" destId="{1B0BB959-9E61-4A12-9AAB-44B9D6BFAFC8}" srcOrd="2" destOrd="0" presId="urn:microsoft.com/office/officeart/2008/layout/SquareAccentList"/>
    <dgm:cxn modelId="{01E544C4-ECF4-4F53-8783-E4CD76A3FCF4}" type="presParOf" srcId="{D5126DBB-46F7-4ABA-B1AF-E4327EC23773}" destId="{BAD44393-D3CE-469D-9059-83AEC748E6CB}" srcOrd="1" destOrd="0" presId="urn:microsoft.com/office/officeart/2008/layout/SquareAccentList"/>
    <dgm:cxn modelId="{7650A877-EEFB-4573-BBCF-70199C43B7EA}" type="presParOf" srcId="{BAD44393-D3CE-469D-9059-83AEC748E6CB}" destId="{59503793-DCC8-4B2F-B215-A2ABDC171286}" srcOrd="0" destOrd="0" presId="urn:microsoft.com/office/officeart/2008/layout/SquareAccentList"/>
    <dgm:cxn modelId="{CC8B2FC8-AB4F-4F3E-B535-6E5833296C43}" type="presParOf" srcId="{59503793-DCC8-4B2F-B215-A2ABDC171286}" destId="{FC83791C-6C81-40DA-8753-C9E3A52A4FE3}" srcOrd="0" destOrd="0" presId="urn:microsoft.com/office/officeart/2008/layout/SquareAccentList"/>
    <dgm:cxn modelId="{4EF83554-76AA-4BBB-B544-4908E259DA05}" type="presParOf" srcId="{59503793-DCC8-4B2F-B215-A2ABDC171286}" destId="{79E759A3-9A7D-4E2F-9E82-09DA16D4D8A9}" srcOrd="1" destOrd="0" presId="urn:microsoft.com/office/officeart/2008/layout/SquareAccentList"/>
    <dgm:cxn modelId="{8153794A-CF5F-4518-9600-2077156DDBC7}" type="presParOf" srcId="{E00D305A-DC09-4551-B272-48A2CD857124}" destId="{D9249AEA-3868-49A6-A582-9109A5990399}" srcOrd="2" destOrd="0" presId="urn:microsoft.com/office/officeart/2008/layout/SquareAccentList"/>
    <dgm:cxn modelId="{3F8F2E65-D051-49D9-AF7C-3179D10779DD}" type="presParOf" srcId="{D9249AEA-3868-49A6-A582-9109A5990399}" destId="{7B26DFB7-5498-4547-AA46-A2DC2F122796}" srcOrd="0" destOrd="0" presId="urn:microsoft.com/office/officeart/2008/layout/SquareAccentList"/>
    <dgm:cxn modelId="{7DECBC8E-F15B-4D2F-A07D-BF9B7C68D96C}" type="presParOf" srcId="{7B26DFB7-5498-4547-AA46-A2DC2F122796}" destId="{F442A661-63DB-401E-B443-B37D6FE2490B}" srcOrd="0" destOrd="0" presId="urn:microsoft.com/office/officeart/2008/layout/SquareAccentList"/>
    <dgm:cxn modelId="{5B958EEE-4208-4A8A-A885-1F161F56A1D7}" type="presParOf" srcId="{7B26DFB7-5498-4547-AA46-A2DC2F122796}" destId="{41F4B10B-BFCF-4147-8EA3-FB755A0A20B7}" srcOrd="1" destOrd="0" presId="urn:microsoft.com/office/officeart/2008/layout/SquareAccentList"/>
    <dgm:cxn modelId="{A6C52E85-8CE1-4E19-9AA4-12455772AC5D}" type="presParOf" srcId="{7B26DFB7-5498-4547-AA46-A2DC2F122796}" destId="{7A5759C3-DCAC-4197-AFDF-865BB1F79FB5}" srcOrd="2" destOrd="0" presId="urn:microsoft.com/office/officeart/2008/layout/SquareAccentList"/>
    <dgm:cxn modelId="{CDD57B94-DD07-4F5D-8229-DF8381603DF7}" type="presParOf" srcId="{D9249AEA-3868-49A6-A582-9109A5990399}" destId="{B360529E-6F61-4FEF-AA3F-33FFDB00CA3B}" srcOrd="1" destOrd="0" presId="urn:microsoft.com/office/officeart/2008/layout/SquareAccentList"/>
    <dgm:cxn modelId="{126A0D30-7F84-4ADB-82ED-83944215276B}" type="presParOf" srcId="{B360529E-6F61-4FEF-AA3F-33FFDB00CA3B}" destId="{1A1C073E-869A-4939-9535-58BF009E80D7}" srcOrd="0" destOrd="0" presId="urn:microsoft.com/office/officeart/2008/layout/SquareAccentList"/>
    <dgm:cxn modelId="{E30C0CC8-FDAB-418B-82F9-A44D7B5A1277}" type="presParOf" srcId="{1A1C073E-869A-4939-9535-58BF009E80D7}" destId="{B7820672-96C7-4633-9484-B47554A6C48A}" srcOrd="0" destOrd="0" presId="urn:microsoft.com/office/officeart/2008/layout/SquareAccentList"/>
    <dgm:cxn modelId="{E1A7A07C-7EF4-4EDF-9663-9EC2E93FDFBA}" type="presParOf" srcId="{1A1C073E-869A-4939-9535-58BF009E80D7}" destId="{1D2116CF-881F-4930-8B3E-5C0FB50587BF}" srcOrd="1" destOrd="0" presId="urn:microsoft.com/office/officeart/2008/layout/SquareAccentList"/>
    <dgm:cxn modelId="{656B4846-1F10-4939-B043-70E1303149C8}" type="presParOf" srcId="{E00D305A-DC09-4551-B272-48A2CD857124}" destId="{550ADB2F-E61D-4488-B73B-D8D7EC407D17}" srcOrd="3" destOrd="0" presId="urn:microsoft.com/office/officeart/2008/layout/SquareAccentList"/>
    <dgm:cxn modelId="{9A3536D7-2778-4548-89F1-E249FFF83AE4}" type="presParOf" srcId="{550ADB2F-E61D-4488-B73B-D8D7EC407D17}" destId="{67B9510F-C922-41A7-9BA0-381D31C64636}" srcOrd="0" destOrd="0" presId="urn:microsoft.com/office/officeart/2008/layout/SquareAccentList"/>
    <dgm:cxn modelId="{06132108-ED85-4BEF-86DF-3BE76CB0092D}" type="presParOf" srcId="{67B9510F-C922-41A7-9BA0-381D31C64636}" destId="{2D32D05C-5B73-47E9-AF42-BDF37FD02875}" srcOrd="0" destOrd="0" presId="urn:microsoft.com/office/officeart/2008/layout/SquareAccentList"/>
    <dgm:cxn modelId="{D4BA951D-9AC1-4CCC-879C-C8338769B602}" type="presParOf" srcId="{67B9510F-C922-41A7-9BA0-381D31C64636}" destId="{DA23CE58-E419-487B-9C1F-B62945F3638A}" srcOrd="1" destOrd="0" presId="urn:microsoft.com/office/officeart/2008/layout/SquareAccentList"/>
    <dgm:cxn modelId="{F7A04F7A-1828-41BE-8C13-2348A5C9A57D}" type="presParOf" srcId="{67B9510F-C922-41A7-9BA0-381D31C64636}" destId="{CB7CDDE8-AEA8-48D7-A60E-E45B6A380595}" srcOrd="2" destOrd="0" presId="urn:microsoft.com/office/officeart/2008/layout/SquareAccentList"/>
    <dgm:cxn modelId="{03FC05FA-155C-475D-98D6-C2D021263716}" type="presParOf" srcId="{550ADB2F-E61D-4488-B73B-D8D7EC407D17}" destId="{B323DC40-930E-4586-82E4-73A962B019C9}" srcOrd="1" destOrd="0" presId="urn:microsoft.com/office/officeart/2008/layout/SquareAccentList"/>
    <dgm:cxn modelId="{3D222DB3-D3BE-488B-B027-D845FEBD9B75}" type="presParOf" srcId="{B323DC40-930E-4586-82E4-73A962B019C9}" destId="{2A7DBF75-6EC2-4227-9839-60D451DE15DC}" srcOrd="0" destOrd="0" presId="urn:microsoft.com/office/officeart/2008/layout/SquareAccentList"/>
    <dgm:cxn modelId="{5246E293-0582-49E0-9C30-35296F634C52}" type="presParOf" srcId="{2A7DBF75-6EC2-4227-9839-60D451DE15DC}" destId="{C10A381D-D32E-42FC-8A8E-F4D9AE0EB8B1}" srcOrd="0" destOrd="0" presId="urn:microsoft.com/office/officeart/2008/layout/SquareAccentList"/>
    <dgm:cxn modelId="{DFB32512-7E00-4A70-90EE-2AC2D0C16142}" type="presParOf" srcId="{2A7DBF75-6EC2-4227-9839-60D451DE15DC}" destId="{A82BDFD4-A87B-4E9A-A0E0-4D7D242C4DFC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653F980-5DAC-4131-B021-ADD5F93584E1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E99E43-F0D1-4C92-A81E-C903C73854ED}">
      <dgm:prSet phldrT="[Текст]" phldr="1"/>
      <dgm:spPr/>
      <dgm:t>
        <a:bodyPr/>
        <a:lstStyle/>
        <a:p>
          <a:endParaRPr lang="ru-RU"/>
        </a:p>
      </dgm:t>
    </dgm:pt>
    <dgm:pt modelId="{878D6F3A-1BC4-4ABB-A126-A64995284BCA}" type="parTrans" cxnId="{3C53BA52-C5F2-4A4D-94CA-AAD38BDE20F4}">
      <dgm:prSet/>
      <dgm:spPr/>
      <dgm:t>
        <a:bodyPr/>
        <a:lstStyle/>
        <a:p>
          <a:endParaRPr lang="ru-RU"/>
        </a:p>
      </dgm:t>
    </dgm:pt>
    <dgm:pt modelId="{68885434-1948-4DC1-A446-FB7730423328}" type="sibTrans" cxnId="{3C53BA52-C5F2-4A4D-94CA-AAD38BDE20F4}">
      <dgm:prSet/>
      <dgm:spPr/>
      <dgm:t>
        <a:bodyPr/>
        <a:lstStyle/>
        <a:p>
          <a:endParaRPr lang="ru-RU"/>
        </a:p>
      </dgm:t>
    </dgm:pt>
    <dgm:pt modelId="{A3DA316D-7A9D-48B7-8C7E-B2213B0AC4B9}">
      <dgm:prSet phldrT="[Текст]"/>
      <dgm:spPr/>
      <dgm:t>
        <a:bodyPr/>
        <a:lstStyle/>
        <a:p>
          <a:r>
            <a:rPr lang="ru-RU" dirty="0" smtClean="0"/>
            <a:t>развитие социальной инфраструктуры предприятия</a:t>
          </a:r>
          <a:endParaRPr lang="ru-RU" dirty="0"/>
        </a:p>
      </dgm:t>
    </dgm:pt>
    <dgm:pt modelId="{96033AE5-030E-427E-BE1B-06B65D19C213}" type="parTrans" cxnId="{3623B913-F8C0-4A46-9DD6-E23C72CD3588}">
      <dgm:prSet/>
      <dgm:spPr/>
      <dgm:t>
        <a:bodyPr/>
        <a:lstStyle/>
        <a:p>
          <a:endParaRPr lang="ru-RU"/>
        </a:p>
      </dgm:t>
    </dgm:pt>
    <dgm:pt modelId="{807A8632-D88B-418F-B03C-C2520868D5D8}" type="sibTrans" cxnId="{3623B913-F8C0-4A46-9DD6-E23C72CD3588}">
      <dgm:prSet/>
      <dgm:spPr/>
      <dgm:t>
        <a:bodyPr/>
        <a:lstStyle/>
        <a:p>
          <a:endParaRPr lang="ru-RU"/>
        </a:p>
      </dgm:t>
    </dgm:pt>
    <dgm:pt modelId="{AEDA923A-DE76-4706-88C0-3A12E284E68C}">
      <dgm:prSet phldrT="[Текст]"/>
      <dgm:spPr/>
      <dgm:t>
        <a:bodyPr/>
        <a:lstStyle/>
        <a:p>
          <a:r>
            <a:rPr lang="ru-RU" dirty="0" smtClean="0"/>
            <a:t>социальные исследования</a:t>
          </a:r>
          <a:endParaRPr lang="ru-RU" dirty="0"/>
        </a:p>
      </dgm:t>
    </dgm:pt>
    <dgm:pt modelId="{12EA5EF3-4995-4098-8F31-FE0FCC0E65F1}" type="parTrans" cxnId="{A33982E3-0377-421A-B1F9-794B8C9FB05B}">
      <dgm:prSet/>
      <dgm:spPr/>
      <dgm:t>
        <a:bodyPr/>
        <a:lstStyle/>
        <a:p>
          <a:endParaRPr lang="ru-RU"/>
        </a:p>
      </dgm:t>
    </dgm:pt>
    <dgm:pt modelId="{E447F904-1640-44EE-A9FB-3E574195BC3F}" type="sibTrans" cxnId="{A33982E3-0377-421A-B1F9-794B8C9FB05B}">
      <dgm:prSet/>
      <dgm:spPr/>
      <dgm:t>
        <a:bodyPr/>
        <a:lstStyle/>
        <a:p>
          <a:endParaRPr lang="ru-RU"/>
        </a:p>
      </dgm:t>
    </dgm:pt>
    <dgm:pt modelId="{5E228E96-9689-47E9-8E78-60CCFD0CEE75}">
      <dgm:prSet phldrT="[Текст]" phldr="1"/>
      <dgm:spPr/>
      <dgm:t>
        <a:bodyPr/>
        <a:lstStyle/>
        <a:p>
          <a:endParaRPr lang="ru-RU"/>
        </a:p>
      </dgm:t>
    </dgm:pt>
    <dgm:pt modelId="{6199686C-488E-4F3F-A5CC-4C898E4D461C}" type="parTrans" cxnId="{5B489BB4-DC06-42AF-8045-A836A6539851}">
      <dgm:prSet/>
      <dgm:spPr/>
      <dgm:t>
        <a:bodyPr/>
        <a:lstStyle/>
        <a:p>
          <a:endParaRPr lang="ru-RU"/>
        </a:p>
      </dgm:t>
    </dgm:pt>
    <dgm:pt modelId="{8C83E46D-2C40-4D84-8EFA-6B3FD1A3AD48}" type="sibTrans" cxnId="{5B489BB4-DC06-42AF-8045-A836A6539851}">
      <dgm:prSet/>
      <dgm:spPr/>
      <dgm:t>
        <a:bodyPr/>
        <a:lstStyle/>
        <a:p>
          <a:endParaRPr lang="ru-RU"/>
        </a:p>
      </dgm:t>
    </dgm:pt>
    <dgm:pt modelId="{37C987E0-1E07-4547-AB34-51D8EF00B500}">
      <dgm:prSet phldrT="[Текст]"/>
      <dgm:spPr/>
      <dgm:t>
        <a:bodyPr/>
        <a:lstStyle/>
        <a:p>
          <a:r>
            <a:rPr lang="ru-RU" dirty="0" smtClean="0"/>
            <a:t>преодоление и использование конфликтов</a:t>
          </a:r>
          <a:endParaRPr lang="ru-RU" dirty="0"/>
        </a:p>
      </dgm:t>
    </dgm:pt>
    <dgm:pt modelId="{18B02562-AFE6-4562-B131-EDE542048BFE}" type="parTrans" cxnId="{0AA78D43-E57F-4C4F-ABF2-B7C0B2A8E20B}">
      <dgm:prSet/>
      <dgm:spPr/>
      <dgm:t>
        <a:bodyPr/>
        <a:lstStyle/>
        <a:p>
          <a:endParaRPr lang="ru-RU"/>
        </a:p>
      </dgm:t>
    </dgm:pt>
    <dgm:pt modelId="{BFCDDAFE-85DA-48CA-98D8-D303E5F8E289}" type="sibTrans" cxnId="{0AA78D43-E57F-4C4F-ABF2-B7C0B2A8E20B}">
      <dgm:prSet/>
      <dgm:spPr/>
      <dgm:t>
        <a:bodyPr/>
        <a:lstStyle/>
        <a:p>
          <a:endParaRPr lang="ru-RU"/>
        </a:p>
      </dgm:t>
    </dgm:pt>
    <dgm:pt modelId="{532CE6F0-504F-49D3-BE13-C261D5825175}">
      <dgm:prSet phldrT="[Текст]"/>
      <dgm:spPr/>
      <dgm:t>
        <a:bodyPr/>
        <a:lstStyle/>
        <a:p>
          <a:r>
            <a:rPr lang="ru-RU" dirty="0" smtClean="0"/>
            <a:t>методы </a:t>
          </a:r>
          <a:r>
            <a:rPr lang="ru-RU" dirty="0" err="1" smtClean="0"/>
            <a:t>гуманизации</a:t>
          </a:r>
          <a:r>
            <a:rPr lang="ru-RU" dirty="0" smtClean="0"/>
            <a:t> труда</a:t>
          </a:r>
          <a:endParaRPr lang="ru-RU" dirty="0"/>
        </a:p>
      </dgm:t>
    </dgm:pt>
    <dgm:pt modelId="{94610F34-9A37-455D-9326-4E046B951FAC}" type="parTrans" cxnId="{B9D5ED26-C474-4870-B119-F57E1C361433}">
      <dgm:prSet/>
      <dgm:spPr/>
      <dgm:t>
        <a:bodyPr/>
        <a:lstStyle/>
        <a:p>
          <a:endParaRPr lang="ru-RU"/>
        </a:p>
      </dgm:t>
    </dgm:pt>
    <dgm:pt modelId="{FFF076AD-59BC-45D6-908F-5BA92F5B8B99}" type="sibTrans" cxnId="{B9D5ED26-C474-4870-B119-F57E1C361433}">
      <dgm:prSet/>
      <dgm:spPr/>
      <dgm:t>
        <a:bodyPr/>
        <a:lstStyle/>
        <a:p>
          <a:endParaRPr lang="ru-RU"/>
        </a:p>
      </dgm:t>
    </dgm:pt>
    <dgm:pt modelId="{973104DE-14D2-44DB-B3AF-9AB8216E7DEC}">
      <dgm:prSet phldrT="[Текст]" phldr="1"/>
      <dgm:spPr/>
      <dgm:t>
        <a:bodyPr/>
        <a:lstStyle/>
        <a:p>
          <a:endParaRPr lang="ru-RU"/>
        </a:p>
      </dgm:t>
    </dgm:pt>
    <dgm:pt modelId="{2303755C-87A2-4B55-AB5F-A880E9C37854}" type="parTrans" cxnId="{CD21C9DA-881A-4CD6-9303-D6D3E50B0295}">
      <dgm:prSet/>
      <dgm:spPr/>
      <dgm:t>
        <a:bodyPr/>
        <a:lstStyle/>
        <a:p>
          <a:endParaRPr lang="ru-RU"/>
        </a:p>
      </dgm:t>
    </dgm:pt>
    <dgm:pt modelId="{FE1868AB-5034-43A1-BCBB-362C9E2ADCB7}" type="sibTrans" cxnId="{CD21C9DA-881A-4CD6-9303-D6D3E50B0295}">
      <dgm:prSet/>
      <dgm:spPr/>
      <dgm:t>
        <a:bodyPr/>
        <a:lstStyle/>
        <a:p>
          <a:endParaRPr lang="ru-RU"/>
        </a:p>
      </dgm:t>
    </dgm:pt>
    <dgm:pt modelId="{90A39852-1361-4CF7-9EF6-0CCADEB767E3}">
      <dgm:prSet phldrT="[Текст]"/>
      <dgm:spPr/>
      <dgm:t>
        <a:bodyPr/>
        <a:lstStyle/>
        <a:p>
          <a:r>
            <a:rPr lang="ru-RU" dirty="0" smtClean="0"/>
            <a:t>психологическое влияние</a:t>
          </a:r>
          <a:endParaRPr lang="ru-RU" dirty="0"/>
        </a:p>
      </dgm:t>
    </dgm:pt>
    <dgm:pt modelId="{8317C85D-943D-4438-B237-D2CE6E3B3CC7}" type="parTrans" cxnId="{1FC876B8-EC52-46B6-8E54-F557EF1CCA0D}">
      <dgm:prSet/>
      <dgm:spPr/>
      <dgm:t>
        <a:bodyPr/>
        <a:lstStyle/>
        <a:p>
          <a:endParaRPr lang="ru-RU"/>
        </a:p>
      </dgm:t>
    </dgm:pt>
    <dgm:pt modelId="{992E3CEF-08BA-44CF-BD47-7044F25BEEED}" type="sibTrans" cxnId="{1FC876B8-EC52-46B6-8E54-F557EF1CCA0D}">
      <dgm:prSet/>
      <dgm:spPr/>
      <dgm:t>
        <a:bodyPr/>
        <a:lstStyle/>
        <a:p>
          <a:endParaRPr lang="ru-RU"/>
        </a:p>
      </dgm:t>
    </dgm:pt>
    <dgm:pt modelId="{065E52DD-6F4A-4708-AC2B-A59707D73972}">
      <dgm:prSet phldrT="[Текст]"/>
      <dgm:spPr/>
      <dgm:t>
        <a:bodyPr/>
        <a:lstStyle/>
        <a:p>
          <a:r>
            <a:rPr lang="ru-RU" dirty="0" smtClean="0"/>
            <a:t>методы планирования и развития карьеры сотрудников</a:t>
          </a:r>
          <a:endParaRPr lang="ru-RU" dirty="0"/>
        </a:p>
      </dgm:t>
    </dgm:pt>
    <dgm:pt modelId="{7F7CA7F9-3DF4-4C40-8EAA-9096B247EDCF}" type="parTrans" cxnId="{477A6DDD-B39C-463B-AAAB-8636D98C9F5A}">
      <dgm:prSet/>
      <dgm:spPr/>
      <dgm:t>
        <a:bodyPr/>
        <a:lstStyle/>
        <a:p>
          <a:endParaRPr lang="ru-RU"/>
        </a:p>
      </dgm:t>
    </dgm:pt>
    <dgm:pt modelId="{C364A88F-BC15-4C94-A851-8DE8D19D26AA}" type="sibTrans" cxnId="{477A6DDD-B39C-463B-AAAB-8636D98C9F5A}">
      <dgm:prSet/>
      <dgm:spPr/>
      <dgm:t>
        <a:bodyPr/>
        <a:lstStyle/>
        <a:p>
          <a:endParaRPr lang="ru-RU"/>
        </a:p>
      </dgm:t>
    </dgm:pt>
    <dgm:pt modelId="{F91CB160-4FC1-46A6-899C-627B4E7D979F}">
      <dgm:prSet phldrT="[Текст]"/>
      <dgm:spPr/>
      <dgm:t>
        <a:bodyPr/>
        <a:lstStyle/>
        <a:p>
          <a:r>
            <a:rPr lang="ru-RU" dirty="0" smtClean="0"/>
            <a:t>соревнование</a:t>
          </a:r>
          <a:endParaRPr lang="ru-RU" dirty="0"/>
        </a:p>
      </dgm:t>
    </dgm:pt>
    <dgm:pt modelId="{8E2C0A6E-F9CC-4F5B-8952-2CC629183898}" type="parTrans" cxnId="{857C0796-F7C0-4051-98FA-C19FAEBCFC0F}">
      <dgm:prSet/>
      <dgm:spPr/>
      <dgm:t>
        <a:bodyPr/>
        <a:lstStyle/>
        <a:p>
          <a:endParaRPr lang="ru-RU"/>
        </a:p>
      </dgm:t>
    </dgm:pt>
    <dgm:pt modelId="{9F9A710B-D181-4E6F-827D-2400AB4BA9DE}" type="sibTrans" cxnId="{857C0796-F7C0-4051-98FA-C19FAEBCFC0F}">
      <dgm:prSet/>
      <dgm:spPr/>
      <dgm:t>
        <a:bodyPr/>
        <a:lstStyle/>
        <a:p>
          <a:endParaRPr lang="ru-RU"/>
        </a:p>
      </dgm:t>
    </dgm:pt>
    <dgm:pt modelId="{BDFEC1A4-D9FD-44A2-93C7-57C47D393BA4}">
      <dgm:prSet phldrT="[Текст]"/>
      <dgm:spPr/>
      <dgm:t>
        <a:bodyPr/>
        <a:lstStyle/>
        <a:p>
          <a:r>
            <a:rPr lang="ru-RU" dirty="0" smtClean="0"/>
            <a:t>методы морального поощрения и порицания</a:t>
          </a:r>
          <a:endParaRPr lang="ru-RU" dirty="0"/>
        </a:p>
      </dgm:t>
    </dgm:pt>
    <dgm:pt modelId="{FB933608-915A-4527-90D3-33809103333B}" type="parTrans" cxnId="{7A97C43A-4BDA-4AE0-89CC-3718B62061E5}">
      <dgm:prSet/>
      <dgm:spPr/>
      <dgm:t>
        <a:bodyPr/>
        <a:lstStyle/>
        <a:p>
          <a:endParaRPr lang="ru-RU"/>
        </a:p>
      </dgm:t>
    </dgm:pt>
    <dgm:pt modelId="{FAC40537-E111-422D-A5D4-94685005D011}" type="sibTrans" cxnId="{7A97C43A-4BDA-4AE0-89CC-3718B62061E5}">
      <dgm:prSet/>
      <dgm:spPr/>
      <dgm:t>
        <a:bodyPr/>
        <a:lstStyle/>
        <a:p>
          <a:endParaRPr lang="ru-RU"/>
        </a:p>
      </dgm:t>
    </dgm:pt>
    <dgm:pt modelId="{798516AE-7E09-472C-983C-7D17A93048E1}">
      <dgm:prSet phldrT="[Текст]"/>
      <dgm:spPr/>
      <dgm:t>
        <a:bodyPr/>
        <a:lstStyle/>
        <a:p>
          <a:r>
            <a:rPr lang="ru-RU" dirty="0" smtClean="0"/>
            <a:t>убеждение</a:t>
          </a:r>
          <a:endParaRPr lang="ru-RU" dirty="0"/>
        </a:p>
      </dgm:t>
    </dgm:pt>
    <dgm:pt modelId="{F1909D34-FAC3-4A07-A072-B6F46E155C0E}" type="parTrans" cxnId="{D5AE402C-41FF-4DBD-9102-0EFD0C872778}">
      <dgm:prSet/>
      <dgm:spPr/>
      <dgm:t>
        <a:bodyPr/>
        <a:lstStyle/>
        <a:p>
          <a:endParaRPr lang="ru-RU"/>
        </a:p>
      </dgm:t>
    </dgm:pt>
    <dgm:pt modelId="{E07D245B-1AC9-4C8F-8983-8A5D0A20E512}" type="sibTrans" cxnId="{D5AE402C-41FF-4DBD-9102-0EFD0C872778}">
      <dgm:prSet/>
      <dgm:spPr/>
      <dgm:t>
        <a:bodyPr/>
        <a:lstStyle/>
        <a:p>
          <a:endParaRPr lang="ru-RU"/>
        </a:p>
      </dgm:t>
    </dgm:pt>
    <dgm:pt modelId="{0043BCA1-2B9F-4947-906E-72593F371CFC}" type="pres">
      <dgm:prSet presAssocID="{A653F980-5DAC-4131-B021-ADD5F93584E1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16CD956-A2B3-4F4F-AC3A-B49A72166805}" type="pres">
      <dgm:prSet presAssocID="{B9E99E43-F0D1-4C92-A81E-C903C73854ED}" presName="compositeNode" presStyleCnt="0">
        <dgm:presLayoutVars>
          <dgm:bulletEnabled val="1"/>
        </dgm:presLayoutVars>
      </dgm:prSet>
      <dgm:spPr/>
    </dgm:pt>
    <dgm:pt modelId="{5AB051C0-389F-4D8B-9BE1-F70D762B0DF6}" type="pres">
      <dgm:prSet presAssocID="{B9E99E43-F0D1-4C92-A81E-C903C73854ED}" presName="image" presStyleLbl="fgImgPlace1" presStyleIdx="0" presStyleCnt="3"/>
      <dgm:spPr/>
    </dgm:pt>
    <dgm:pt modelId="{7B810FF9-78D2-4DEC-9E95-47410142F07B}" type="pres">
      <dgm:prSet presAssocID="{B9E99E43-F0D1-4C92-A81E-C903C73854ED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A9CE83-D7C3-4B55-A1D8-16F5C7370613}" type="pres">
      <dgm:prSet presAssocID="{B9E99E43-F0D1-4C92-A81E-C903C73854ED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239F3B-E823-4433-8506-753489A84BC1}" type="pres">
      <dgm:prSet presAssocID="{68885434-1948-4DC1-A446-FB7730423328}" presName="sibTrans" presStyleCnt="0"/>
      <dgm:spPr/>
    </dgm:pt>
    <dgm:pt modelId="{EFB65548-2461-4CE5-B380-5091831A510C}" type="pres">
      <dgm:prSet presAssocID="{5E228E96-9689-47E9-8E78-60CCFD0CEE75}" presName="compositeNode" presStyleCnt="0">
        <dgm:presLayoutVars>
          <dgm:bulletEnabled val="1"/>
        </dgm:presLayoutVars>
      </dgm:prSet>
      <dgm:spPr/>
    </dgm:pt>
    <dgm:pt modelId="{17D28360-8127-4308-862C-20A83C000CAD}" type="pres">
      <dgm:prSet presAssocID="{5E228E96-9689-47E9-8E78-60CCFD0CEE75}" presName="image" presStyleLbl="fgImgPlace1" presStyleIdx="1" presStyleCnt="3"/>
      <dgm:spPr/>
    </dgm:pt>
    <dgm:pt modelId="{FB541C67-972F-491A-BD34-6792AB2117D4}" type="pres">
      <dgm:prSet presAssocID="{5E228E96-9689-47E9-8E78-60CCFD0CEE75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214FF5-A64A-4DDF-A4FD-97BEF0D65939}" type="pres">
      <dgm:prSet presAssocID="{5E228E96-9689-47E9-8E78-60CCFD0CEE75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1960F9-3012-4BD2-A225-8DCBEB82B9C6}" type="pres">
      <dgm:prSet presAssocID="{8C83E46D-2C40-4D84-8EFA-6B3FD1A3AD48}" presName="sibTrans" presStyleCnt="0"/>
      <dgm:spPr/>
    </dgm:pt>
    <dgm:pt modelId="{B04AB17E-3C19-472A-8867-31A8610EECA8}" type="pres">
      <dgm:prSet presAssocID="{973104DE-14D2-44DB-B3AF-9AB8216E7DEC}" presName="compositeNode" presStyleCnt="0">
        <dgm:presLayoutVars>
          <dgm:bulletEnabled val="1"/>
        </dgm:presLayoutVars>
      </dgm:prSet>
      <dgm:spPr/>
    </dgm:pt>
    <dgm:pt modelId="{426B1F09-0979-4086-A6E9-A80014A28ED8}" type="pres">
      <dgm:prSet presAssocID="{973104DE-14D2-44DB-B3AF-9AB8216E7DEC}" presName="image" presStyleLbl="fgImgPlace1" presStyleIdx="2" presStyleCnt="3"/>
      <dgm:spPr/>
    </dgm:pt>
    <dgm:pt modelId="{9DA9D34F-6190-478A-BF47-D429C51C5E96}" type="pres">
      <dgm:prSet presAssocID="{973104DE-14D2-44DB-B3AF-9AB8216E7DEC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58E419-09DC-4785-BC62-A941C50F544F}" type="pres">
      <dgm:prSet presAssocID="{973104DE-14D2-44DB-B3AF-9AB8216E7DEC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A78D43-E57F-4C4F-ABF2-B7C0B2A8E20B}" srcId="{5E228E96-9689-47E9-8E78-60CCFD0CEE75}" destId="{37C987E0-1E07-4547-AB34-51D8EF00B500}" srcOrd="0" destOrd="0" parTransId="{18B02562-AFE6-4562-B131-EDE542048BFE}" sibTransId="{BFCDDAFE-85DA-48CA-98D8-D303E5F8E289}"/>
    <dgm:cxn modelId="{D5AE402C-41FF-4DBD-9102-0EFD0C872778}" srcId="{973104DE-14D2-44DB-B3AF-9AB8216E7DEC}" destId="{798516AE-7E09-472C-983C-7D17A93048E1}" srcOrd="1" destOrd="0" parTransId="{F1909D34-FAC3-4A07-A072-B6F46E155C0E}" sibTransId="{E07D245B-1AC9-4C8F-8983-8A5D0A20E512}"/>
    <dgm:cxn modelId="{A33982E3-0377-421A-B1F9-794B8C9FB05B}" srcId="{B9E99E43-F0D1-4C92-A81E-C903C73854ED}" destId="{AEDA923A-DE76-4706-88C0-3A12E284E68C}" srcOrd="1" destOrd="0" parTransId="{12EA5EF3-4995-4098-8F31-FE0FCC0E65F1}" sibTransId="{E447F904-1640-44EE-A9FB-3E574195BC3F}"/>
    <dgm:cxn modelId="{D2D0168D-45E6-47E6-A292-6B91731A9870}" type="presOf" srcId="{B9E99E43-F0D1-4C92-A81E-C903C73854ED}" destId="{0AA9CE83-D7C3-4B55-A1D8-16F5C7370613}" srcOrd="0" destOrd="0" presId="urn:microsoft.com/office/officeart/2005/8/layout/hList2"/>
    <dgm:cxn modelId="{B9D5ED26-C474-4870-B119-F57E1C361433}" srcId="{5E228E96-9689-47E9-8E78-60CCFD0CEE75}" destId="{532CE6F0-504F-49D3-BE13-C261D5825175}" srcOrd="1" destOrd="0" parTransId="{94610F34-9A37-455D-9326-4E046B951FAC}" sibTransId="{FFF076AD-59BC-45D6-908F-5BA92F5B8B99}"/>
    <dgm:cxn modelId="{C47491F7-126D-4B80-8608-2F5829D5F913}" type="presOf" srcId="{532CE6F0-504F-49D3-BE13-C261D5825175}" destId="{FB541C67-972F-491A-BD34-6792AB2117D4}" srcOrd="0" destOrd="1" presId="urn:microsoft.com/office/officeart/2005/8/layout/hList2"/>
    <dgm:cxn modelId="{73A62BCB-E58A-42AA-8A27-5ABD2205A6E8}" type="presOf" srcId="{37C987E0-1E07-4547-AB34-51D8EF00B500}" destId="{FB541C67-972F-491A-BD34-6792AB2117D4}" srcOrd="0" destOrd="0" presId="urn:microsoft.com/office/officeart/2005/8/layout/hList2"/>
    <dgm:cxn modelId="{E1DA278F-E2ED-41C3-9D61-2DE6670B43FE}" type="presOf" srcId="{F91CB160-4FC1-46A6-899C-627B4E7D979F}" destId="{7B810FF9-78D2-4DEC-9E95-47410142F07B}" srcOrd="0" destOrd="2" presId="urn:microsoft.com/office/officeart/2005/8/layout/hList2"/>
    <dgm:cxn modelId="{5B489BB4-DC06-42AF-8045-A836A6539851}" srcId="{A653F980-5DAC-4131-B021-ADD5F93584E1}" destId="{5E228E96-9689-47E9-8E78-60CCFD0CEE75}" srcOrd="1" destOrd="0" parTransId="{6199686C-488E-4F3F-A5CC-4C898E4D461C}" sibTransId="{8C83E46D-2C40-4D84-8EFA-6B3FD1A3AD48}"/>
    <dgm:cxn modelId="{356FF6BE-BE4A-48D0-9FA1-DF215C18B5F5}" type="presOf" srcId="{AEDA923A-DE76-4706-88C0-3A12E284E68C}" destId="{7B810FF9-78D2-4DEC-9E95-47410142F07B}" srcOrd="0" destOrd="1" presId="urn:microsoft.com/office/officeart/2005/8/layout/hList2"/>
    <dgm:cxn modelId="{FBB45CB7-D908-48F3-874F-7D56D7B03505}" type="presOf" srcId="{798516AE-7E09-472C-983C-7D17A93048E1}" destId="{9DA9D34F-6190-478A-BF47-D429C51C5E96}" srcOrd="0" destOrd="1" presId="urn:microsoft.com/office/officeart/2005/8/layout/hList2"/>
    <dgm:cxn modelId="{7A97C43A-4BDA-4AE0-89CC-3718B62061E5}" srcId="{5E228E96-9689-47E9-8E78-60CCFD0CEE75}" destId="{BDFEC1A4-D9FD-44A2-93C7-57C47D393BA4}" srcOrd="2" destOrd="0" parTransId="{FB933608-915A-4527-90D3-33809103333B}" sibTransId="{FAC40537-E111-422D-A5D4-94685005D011}"/>
    <dgm:cxn modelId="{3C53BA52-C5F2-4A4D-94CA-AAD38BDE20F4}" srcId="{A653F980-5DAC-4131-B021-ADD5F93584E1}" destId="{B9E99E43-F0D1-4C92-A81E-C903C73854ED}" srcOrd="0" destOrd="0" parTransId="{878D6F3A-1BC4-4ABB-A126-A64995284BCA}" sibTransId="{68885434-1948-4DC1-A446-FB7730423328}"/>
    <dgm:cxn modelId="{477A6DDD-B39C-463B-AAAB-8636D98C9F5A}" srcId="{973104DE-14D2-44DB-B3AF-9AB8216E7DEC}" destId="{065E52DD-6F4A-4708-AC2B-A59707D73972}" srcOrd="2" destOrd="0" parTransId="{7F7CA7F9-3DF4-4C40-8EAA-9096B247EDCF}" sibTransId="{C364A88F-BC15-4C94-A851-8DE8D19D26AA}"/>
    <dgm:cxn modelId="{FB6E16F5-A55A-4999-84E0-455E60756BD0}" type="presOf" srcId="{973104DE-14D2-44DB-B3AF-9AB8216E7DEC}" destId="{FB58E419-09DC-4785-BC62-A941C50F544F}" srcOrd="0" destOrd="0" presId="urn:microsoft.com/office/officeart/2005/8/layout/hList2"/>
    <dgm:cxn modelId="{1EBBF03F-D942-4209-9033-F90F00DC36D9}" type="presOf" srcId="{BDFEC1A4-D9FD-44A2-93C7-57C47D393BA4}" destId="{FB541C67-972F-491A-BD34-6792AB2117D4}" srcOrd="0" destOrd="2" presId="urn:microsoft.com/office/officeart/2005/8/layout/hList2"/>
    <dgm:cxn modelId="{3623B913-F8C0-4A46-9DD6-E23C72CD3588}" srcId="{B9E99E43-F0D1-4C92-A81E-C903C73854ED}" destId="{A3DA316D-7A9D-48B7-8C7E-B2213B0AC4B9}" srcOrd="0" destOrd="0" parTransId="{96033AE5-030E-427E-BE1B-06B65D19C213}" sibTransId="{807A8632-D88B-418F-B03C-C2520868D5D8}"/>
    <dgm:cxn modelId="{CD21C9DA-881A-4CD6-9303-D6D3E50B0295}" srcId="{A653F980-5DAC-4131-B021-ADD5F93584E1}" destId="{973104DE-14D2-44DB-B3AF-9AB8216E7DEC}" srcOrd="2" destOrd="0" parTransId="{2303755C-87A2-4B55-AB5F-A880E9C37854}" sibTransId="{FE1868AB-5034-43A1-BCBB-362C9E2ADCB7}"/>
    <dgm:cxn modelId="{1FC876B8-EC52-46B6-8E54-F557EF1CCA0D}" srcId="{973104DE-14D2-44DB-B3AF-9AB8216E7DEC}" destId="{90A39852-1361-4CF7-9EF6-0CCADEB767E3}" srcOrd="0" destOrd="0" parTransId="{8317C85D-943D-4438-B237-D2CE6E3B3CC7}" sibTransId="{992E3CEF-08BA-44CF-BD47-7044F25BEEED}"/>
    <dgm:cxn modelId="{F13894A8-71F8-4689-A82F-7B63D39917F9}" type="presOf" srcId="{065E52DD-6F4A-4708-AC2B-A59707D73972}" destId="{9DA9D34F-6190-478A-BF47-D429C51C5E96}" srcOrd="0" destOrd="2" presId="urn:microsoft.com/office/officeart/2005/8/layout/hList2"/>
    <dgm:cxn modelId="{857C0796-F7C0-4051-98FA-C19FAEBCFC0F}" srcId="{B9E99E43-F0D1-4C92-A81E-C903C73854ED}" destId="{F91CB160-4FC1-46A6-899C-627B4E7D979F}" srcOrd="2" destOrd="0" parTransId="{8E2C0A6E-F9CC-4F5B-8952-2CC629183898}" sibTransId="{9F9A710B-D181-4E6F-827D-2400AB4BA9DE}"/>
    <dgm:cxn modelId="{8E427B69-E3D7-4310-8F56-96695A3E6850}" type="presOf" srcId="{A653F980-5DAC-4131-B021-ADD5F93584E1}" destId="{0043BCA1-2B9F-4947-906E-72593F371CFC}" srcOrd="0" destOrd="0" presId="urn:microsoft.com/office/officeart/2005/8/layout/hList2"/>
    <dgm:cxn modelId="{77EAFA82-6BAE-4512-ADC9-23AE0A0F5610}" type="presOf" srcId="{90A39852-1361-4CF7-9EF6-0CCADEB767E3}" destId="{9DA9D34F-6190-478A-BF47-D429C51C5E96}" srcOrd="0" destOrd="0" presId="urn:microsoft.com/office/officeart/2005/8/layout/hList2"/>
    <dgm:cxn modelId="{505C3B56-CFAE-4C72-9B4A-B0D2C79115AE}" type="presOf" srcId="{5E228E96-9689-47E9-8E78-60CCFD0CEE75}" destId="{D8214FF5-A64A-4DDF-A4FD-97BEF0D65939}" srcOrd="0" destOrd="0" presId="urn:microsoft.com/office/officeart/2005/8/layout/hList2"/>
    <dgm:cxn modelId="{68FF8894-787C-409A-8F59-5CAE36129684}" type="presOf" srcId="{A3DA316D-7A9D-48B7-8C7E-B2213B0AC4B9}" destId="{7B810FF9-78D2-4DEC-9E95-47410142F07B}" srcOrd="0" destOrd="0" presId="urn:microsoft.com/office/officeart/2005/8/layout/hList2"/>
    <dgm:cxn modelId="{071CFCCA-9D3B-4B68-8507-D77B3CC4D2F5}" type="presParOf" srcId="{0043BCA1-2B9F-4947-906E-72593F371CFC}" destId="{616CD956-A2B3-4F4F-AC3A-B49A72166805}" srcOrd="0" destOrd="0" presId="urn:microsoft.com/office/officeart/2005/8/layout/hList2"/>
    <dgm:cxn modelId="{C9EDABF2-4F97-4EEC-9DE7-DCF69DB977A0}" type="presParOf" srcId="{616CD956-A2B3-4F4F-AC3A-B49A72166805}" destId="{5AB051C0-389F-4D8B-9BE1-F70D762B0DF6}" srcOrd="0" destOrd="0" presId="urn:microsoft.com/office/officeart/2005/8/layout/hList2"/>
    <dgm:cxn modelId="{A9E3AB99-EE16-46F6-89A8-3C16B8CD37B9}" type="presParOf" srcId="{616CD956-A2B3-4F4F-AC3A-B49A72166805}" destId="{7B810FF9-78D2-4DEC-9E95-47410142F07B}" srcOrd="1" destOrd="0" presId="urn:microsoft.com/office/officeart/2005/8/layout/hList2"/>
    <dgm:cxn modelId="{28321D3B-0D05-4F5F-8A37-CD5A78BF57B0}" type="presParOf" srcId="{616CD956-A2B3-4F4F-AC3A-B49A72166805}" destId="{0AA9CE83-D7C3-4B55-A1D8-16F5C7370613}" srcOrd="2" destOrd="0" presId="urn:microsoft.com/office/officeart/2005/8/layout/hList2"/>
    <dgm:cxn modelId="{1B4D1FE9-438D-4AE4-BADB-7A5476E7CE01}" type="presParOf" srcId="{0043BCA1-2B9F-4947-906E-72593F371CFC}" destId="{7E239F3B-E823-4433-8506-753489A84BC1}" srcOrd="1" destOrd="0" presId="urn:microsoft.com/office/officeart/2005/8/layout/hList2"/>
    <dgm:cxn modelId="{A02B4510-8ABC-4AC0-827F-E39FA397C6B7}" type="presParOf" srcId="{0043BCA1-2B9F-4947-906E-72593F371CFC}" destId="{EFB65548-2461-4CE5-B380-5091831A510C}" srcOrd="2" destOrd="0" presId="urn:microsoft.com/office/officeart/2005/8/layout/hList2"/>
    <dgm:cxn modelId="{4A0F78C8-146B-42CD-B14A-7151634582ED}" type="presParOf" srcId="{EFB65548-2461-4CE5-B380-5091831A510C}" destId="{17D28360-8127-4308-862C-20A83C000CAD}" srcOrd="0" destOrd="0" presId="urn:microsoft.com/office/officeart/2005/8/layout/hList2"/>
    <dgm:cxn modelId="{65F25FCA-A194-4B70-8358-86FD35E1EE7D}" type="presParOf" srcId="{EFB65548-2461-4CE5-B380-5091831A510C}" destId="{FB541C67-972F-491A-BD34-6792AB2117D4}" srcOrd="1" destOrd="0" presId="urn:microsoft.com/office/officeart/2005/8/layout/hList2"/>
    <dgm:cxn modelId="{4F0B3EB1-5D5A-46A4-932E-EB5EBBFEADB8}" type="presParOf" srcId="{EFB65548-2461-4CE5-B380-5091831A510C}" destId="{D8214FF5-A64A-4DDF-A4FD-97BEF0D65939}" srcOrd="2" destOrd="0" presId="urn:microsoft.com/office/officeart/2005/8/layout/hList2"/>
    <dgm:cxn modelId="{3415F498-DD27-4D21-AD58-E0B99525FAD0}" type="presParOf" srcId="{0043BCA1-2B9F-4947-906E-72593F371CFC}" destId="{431960F9-3012-4BD2-A225-8DCBEB82B9C6}" srcOrd="3" destOrd="0" presId="urn:microsoft.com/office/officeart/2005/8/layout/hList2"/>
    <dgm:cxn modelId="{A0A8287B-A0CC-4F3A-8049-391AAAD10249}" type="presParOf" srcId="{0043BCA1-2B9F-4947-906E-72593F371CFC}" destId="{B04AB17E-3C19-472A-8867-31A8610EECA8}" srcOrd="4" destOrd="0" presId="urn:microsoft.com/office/officeart/2005/8/layout/hList2"/>
    <dgm:cxn modelId="{DCB2D795-B680-47E7-8FD6-4DFA3BBBFA4A}" type="presParOf" srcId="{B04AB17E-3C19-472A-8867-31A8610EECA8}" destId="{426B1F09-0979-4086-A6E9-A80014A28ED8}" srcOrd="0" destOrd="0" presId="urn:microsoft.com/office/officeart/2005/8/layout/hList2"/>
    <dgm:cxn modelId="{CBACF1FA-5AC7-4583-B7C8-8ED64CB97BD1}" type="presParOf" srcId="{B04AB17E-3C19-472A-8867-31A8610EECA8}" destId="{9DA9D34F-6190-478A-BF47-D429C51C5E96}" srcOrd="1" destOrd="0" presId="urn:microsoft.com/office/officeart/2005/8/layout/hList2"/>
    <dgm:cxn modelId="{3337A651-8A77-4FF0-AA94-57DB3AE0568B}" type="presParOf" srcId="{B04AB17E-3C19-472A-8867-31A8610EECA8}" destId="{FB58E419-09DC-4785-BC62-A941C50F544F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FCDDD4E-750F-4DD1-AE87-71600F811B4B}" type="doc">
      <dgm:prSet loTypeId="urn:microsoft.com/office/officeart/2005/8/layout/list1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3984EEBE-8AA5-4B1A-BA60-F553664AC692}">
      <dgm:prSet phldrT="[Текст]"/>
      <dgm:spPr/>
      <dgm:t>
        <a:bodyPr/>
        <a:lstStyle/>
        <a:p>
          <a:r>
            <a:rPr lang="ru-RU" dirty="0" smtClean="0"/>
            <a:t>люди, работая в организации, стремятся чего-либо достичь или избежать, реализуя собственные интересы</a:t>
          </a:r>
          <a:endParaRPr lang="ru-RU" dirty="0"/>
        </a:p>
      </dgm:t>
    </dgm:pt>
    <dgm:pt modelId="{10308168-12B0-4FB3-A044-2F08F39F14D2}" type="parTrans" cxnId="{D54A52C0-642F-4317-92A0-93FCF691E6D8}">
      <dgm:prSet/>
      <dgm:spPr/>
      <dgm:t>
        <a:bodyPr/>
        <a:lstStyle/>
        <a:p>
          <a:endParaRPr lang="ru-RU"/>
        </a:p>
      </dgm:t>
    </dgm:pt>
    <dgm:pt modelId="{1876DBC0-AF55-4A53-B3B0-CB233F2AA580}" type="sibTrans" cxnId="{D54A52C0-642F-4317-92A0-93FCF691E6D8}">
      <dgm:prSet/>
      <dgm:spPr/>
      <dgm:t>
        <a:bodyPr/>
        <a:lstStyle/>
        <a:p>
          <a:endParaRPr lang="ru-RU"/>
        </a:p>
      </dgm:t>
    </dgm:pt>
    <dgm:pt modelId="{4CDB6A1C-32C1-4475-9CDC-92DB5CDBA578}">
      <dgm:prSet phldrT="[Текст]"/>
      <dgm:spPr/>
      <dgm:t>
        <a:bodyPr/>
        <a:lstStyle/>
        <a:p>
          <a:r>
            <a:rPr lang="ru-RU" dirty="0" smtClean="0"/>
            <a:t>индивидуальные мотивы в высшей степени субъективны и сложны</a:t>
          </a:r>
          <a:endParaRPr lang="ru-RU" dirty="0"/>
        </a:p>
      </dgm:t>
    </dgm:pt>
    <dgm:pt modelId="{BBA7F15D-6E52-474D-86E0-8B78F0EC5E13}" type="parTrans" cxnId="{CF66EA40-2104-4AF2-9291-F7069C706301}">
      <dgm:prSet/>
      <dgm:spPr/>
      <dgm:t>
        <a:bodyPr/>
        <a:lstStyle/>
        <a:p>
          <a:endParaRPr lang="ru-RU"/>
        </a:p>
      </dgm:t>
    </dgm:pt>
    <dgm:pt modelId="{770BB60B-AC24-40F6-BFAB-2B2C809778EA}" type="sibTrans" cxnId="{CF66EA40-2104-4AF2-9291-F7069C706301}">
      <dgm:prSet/>
      <dgm:spPr/>
      <dgm:t>
        <a:bodyPr/>
        <a:lstStyle/>
        <a:p>
          <a:endParaRPr lang="ru-RU"/>
        </a:p>
      </dgm:t>
    </dgm:pt>
    <dgm:pt modelId="{64450D53-477D-4E5F-AA32-196357B4CB87}">
      <dgm:prSet phldrT="[Текст]"/>
      <dgm:spPr/>
      <dgm:t>
        <a:bodyPr/>
        <a:lstStyle/>
        <a:p>
          <a:r>
            <a:rPr lang="ru-RU" dirty="0" smtClean="0"/>
            <a:t>ввиду более простой ясности материальных мотивов часто используются только административные и экономические методы</a:t>
          </a:r>
          <a:endParaRPr lang="ru-RU" dirty="0"/>
        </a:p>
      </dgm:t>
    </dgm:pt>
    <dgm:pt modelId="{8F30DDB6-27DC-48A6-9E12-083CC3D2D14B}" type="parTrans" cxnId="{927B5583-AB9A-4639-B358-9AE249BC3E21}">
      <dgm:prSet/>
      <dgm:spPr/>
      <dgm:t>
        <a:bodyPr/>
        <a:lstStyle/>
        <a:p>
          <a:endParaRPr lang="ru-RU"/>
        </a:p>
      </dgm:t>
    </dgm:pt>
    <dgm:pt modelId="{5E458A39-2A14-43DE-B80E-B9A3D89C1FCD}" type="sibTrans" cxnId="{927B5583-AB9A-4639-B358-9AE249BC3E21}">
      <dgm:prSet/>
      <dgm:spPr/>
      <dgm:t>
        <a:bodyPr/>
        <a:lstStyle/>
        <a:p>
          <a:endParaRPr lang="ru-RU"/>
        </a:p>
      </dgm:t>
    </dgm:pt>
    <dgm:pt modelId="{BB42117A-6557-4587-B325-E916B1D8FB92}">
      <dgm:prSet phldrT="[Текст]"/>
      <dgm:spPr/>
      <dgm:t>
        <a:bodyPr/>
        <a:lstStyle/>
        <a:p>
          <a:r>
            <a:rPr lang="ru-RU" dirty="0" smtClean="0"/>
            <a:t>не существует оптимальных методов мотивации</a:t>
          </a:r>
          <a:endParaRPr lang="ru-RU" dirty="0"/>
        </a:p>
      </dgm:t>
    </dgm:pt>
    <dgm:pt modelId="{A23A96B4-6F6C-4BBF-99AB-4E48FCED75CA}" type="parTrans" cxnId="{4AF45557-D395-45D7-ABE8-C19DCB3F8E69}">
      <dgm:prSet/>
      <dgm:spPr/>
      <dgm:t>
        <a:bodyPr/>
        <a:lstStyle/>
        <a:p>
          <a:endParaRPr lang="ru-RU"/>
        </a:p>
      </dgm:t>
    </dgm:pt>
    <dgm:pt modelId="{946F777C-7A4E-4003-8563-FE3CA0896756}" type="sibTrans" cxnId="{4AF45557-D395-45D7-ABE8-C19DCB3F8E69}">
      <dgm:prSet/>
      <dgm:spPr/>
      <dgm:t>
        <a:bodyPr/>
        <a:lstStyle/>
        <a:p>
          <a:endParaRPr lang="ru-RU"/>
        </a:p>
      </dgm:t>
    </dgm:pt>
    <dgm:pt modelId="{A726A73E-5396-4C56-8544-CD15853C621B}">
      <dgm:prSet phldrT="[Текст]"/>
      <dgm:spPr/>
      <dgm:t>
        <a:bodyPr/>
        <a:lstStyle/>
        <a:p>
          <a:r>
            <a:rPr lang="ru-RU" dirty="0" smtClean="0"/>
            <a:t>даже если мотивы известны, цели организации и цели работников могут быть несовместимы между собой</a:t>
          </a:r>
          <a:endParaRPr lang="ru-RU" dirty="0"/>
        </a:p>
      </dgm:t>
    </dgm:pt>
    <dgm:pt modelId="{323F5159-18E9-4A2A-8F46-CD728319B667}" type="parTrans" cxnId="{3FC7D6ED-F6E2-4B28-B1C4-C9A8306671B2}">
      <dgm:prSet/>
      <dgm:spPr/>
      <dgm:t>
        <a:bodyPr/>
        <a:lstStyle/>
        <a:p>
          <a:endParaRPr lang="ru-RU"/>
        </a:p>
      </dgm:t>
    </dgm:pt>
    <dgm:pt modelId="{F9C48C5F-3072-4DBD-82A6-9518A7C52BD5}" type="sibTrans" cxnId="{3FC7D6ED-F6E2-4B28-B1C4-C9A8306671B2}">
      <dgm:prSet/>
      <dgm:spPr/>
      <dgm:t>
        <a:bodyPr/>
        <a:lstStyle/>
        <a:p>
          <a:endParaRPr lang="ru-RU"/>
        </a:p>
      </dgm:t>
    </dgm:pt>
    <dgm:pt modelId="{D5384778-3ACC-41FD-A72B-9AEB37BDC5FB}" type="pres">
      <dgm:prSet presAssocID="{6FCDDD4E-750F-4DD1-AE87-71600F811B4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C984F1-8BAC-485E-8B5F-8CB30FB74147}" type="pres">
      <dgm:prSet presAssocID="{3984EEBE-8AA5-4B1A-BA60-F553664AC692}" presName="parentLin" presStyleCnt="0"/>
      <dgm:spPr/>
    </dgm:pt>
    <dgm:pt modelId="{713B1B4C-B599-45DF-8D29-11C59DB5D377}" type="pres">
      <dgm:prSet presAssocID="{3984EEBE-8AA5-4B1A-BA60-F553664AC692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296AA789-3359-4A41-B676-05E576F8454C}" type="pres">
      <dgm:prSet presAssocID="{3984EEBE-8AA5-4B1A-BA60-F553664AC69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75B062-2819-4B28-8C57-340C014F8D99}" type="pres">
      <dgm:prSet presAssocID="{3984EEBE-8AA5-4B1A-BA60-F553664AC692}" presName="negativeSpace" presStyleCnt="0"/>
      <dgm:spPr/>
    </dgm:pt>
    <dgm:pt modelId="{90289701-C1C3-46DB-92B8-539B50BF691B}" type="pres">
      <dgm:prSet presAssocID="{3984EEBE-8AA5-4B1A-BA60-F553664AC692}" presName="childText" presStyleLbl="conFgAcc1" presStyleIdx="0" presStyleCnt="5">
        <dgm:presLayoutVars>
          <dgm:bulletEnabled val="1"/>
        </dgm:presLayoutVars>
      </dgm:prSet>
      <dgm:spPr/>
    </dgm:pt>
    <dgm:pt modelId="{06B37835-D398-4C07-98FC-7C0B3D9A7A78}" type="pres">
      <dgm:prSet presAssocID="{1876DBC0-AF55-4A53-B3B0-CB233F2AA580}" presName="spaceBetweenRectangles" presStyleCnt="0"/>
      <dgm:spPr/>
    </dgm:pt>
    <dgm:pt modelId="{1995D0D4-7782-4116-BDB5-0B00DEC2A88B}" type="pres">
      <dgm:prSet presAssocID="{4CDB6A1C-32C1-4475-9CDC-92DB5CDBA578}" presName="parentLin" presStyleCnt="0"/>
      <dgm:spPr/>
    </dgm:pt>
    <dgm:pt modelId="{8C115C70-4DD2-4990-AAED-2CB91A93DCD8}" type="pres">
      <dgm:prSet presAssocID="{4CDB6A1C-32C1-4475-9CDC-92DB5CDBA578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5A2A4E2A-7D70-4B77-ADC2-4DDDCB93B812}" type="pres">
      <dgm:prSet presAssocID="{4CDB6A1C-32C1-4475-9CDC-92DB5CDBA578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80D418-6833-4CA7-A0B1-ABC0E4BD6414}" type="pres">
      <dgm:prSet presAssocID="{4CDB6A1C-32C1-4475-9CDC-92DB5CDBA578}" presName="negativeSpace" presStyleCnt="0"/>
      <dgm:spPr/>
    </dgm:pt>
    <dgm:pt modelId="{82747D89-E21F-43E5-AB69-EB8BC2B8379A}" type="pres">
      <dgm:prSet presAssocID="{4CDB6A1C-32C1-4475-9CDC-92DB5CDBA578}" presName="childText" presStyleLbl="conFgAcc1" presStyleIdx="1" presStyleCnt="5">
        <dgm:presLayoutVars>
          <dgm:bulletEnabled val="1"/>
        </dgm:presLayoutVars>
      </dgm:prSet>
      <dgm:spPr/>
    </dgm:pt>
    <dgm:pt modelId="{F0182522-F01E-460B-9621-1B232C7FE3D6}" type="pres">
      <dgm:prSet presAssocID="{770BB60B-AC24-40F6-BFAB-2B2C809778EA}" presName="spaceBetweenRectangles" presStyleCnt="0"/>
      <dgm:spPr/>
    </dgm:pt>
    <dgm:pt modelId="{5DCEEB96-FA98-4C60-95DA-1EC967555F0E}" type="pres">
      <dgm:prSet presAssocID="{64450D53-477D-4E5F-AA32-196357B4CB87}" presName="parentLin" presStyleCnt="0"/>
      <dgm:spPr/>
    </dgm:pt>
    <dgm:pt modelId="{F6676DEA-5142-4DD6-85A3-8B99856A7FB1}" type="pres">
      <dgm:prSet presAssocID="{64450D53-477D-4E5F-AA32-196357B4CB87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1B29425F-443B-42B6-AD43-F54FA86A7FBC}" type="pres">
      <dgm:prSet presAssocID="{64450D53-477D-4E5F-AA32-196357B4CB8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FD7623-C2DA-4283-B073-DA5A112574F5}" type="pres">
      <dgm:prSet presAssocID="{64450D53-477D-4E5F-AA32-196357B4CB87}" presName="negativeSpace" presStyleCnt="0"/>
      <dgm:spPr/>
    </dgm:pt>
    <dgm:pt modelId="{8F223582-52D6-4286-B5A0-8EBE5FE86E7C}" type="pres">
      <dgm:prSet presAssocID="{64450D53-477D-4E5F-AA32-196357B4CB87}" presName="childText" presStyleLbl="conFgAcc1" presStyleIdx="2" presStyleCnt="5">
        <dgm:presLayoutVars>
          <dgm:bulletEnabled val="1"/>
        </dgm:presLayoutVars>
      </dgm:prSet>
      <dgm:spPr/>
    </dgm:pt>
    <dgm:pt modelId="{76654A1A-AC03-46AA-BF0A-45C8CC8BE46D}" type="pres">
      <dgm:prSet presAssocID="{5E458A39-2A14-43DE-B80E-B9A3D89C1FCD}" presName="spaceBetweenRectangles" presStyleCnt="0"/>
      <dgm:spPr/>
    </dgm:pt>
    <dgm:pt modelId="{0DEAEC39-4075-4E7E-ABEF-AFE2C529F70D}" type="pres">
      <dgm:prSet presAssocID="{A726A73E-5396-4C56-8544-CD15853C621B}" presName="parentLin" presStyleCnt="0"/>
      <dgm:spPr/>
    </dgm:pt>
    <dgm:pt modelId="{AD909333-9298-474C-A21D-16B0609BC235}" type="pres">
      <dgm:prSet presAssocID="{A726A73E-5396-4C56-8544-CD15853C621B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0F916484-814A-4EFA-B707-DBEB2153CA47}" type="pres">
      <dgm:prSet presAssocID="{A726A73E-5396-4C56-8544-CD15853C621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4D653A-6BB7-459A-9BBD-729703C38165}" type="pres">
      <dgm:prSet presAssocID="{A726A73E-5396-4C56-8544-CD15853C621B}" presName="negativeSpace" presStyleCnt="0"/>
      <dgm:spPr/>
    </dgm:pt>
    <dgm:pt modelId="{844C4D4E-8D5C-43F8-B3A9-E2563A5AA69B}" type="pres">
      <dgm:prSet presAssocID="{A726A73E-5396-4C56-8544-CD15853C621B}" presName="childText" presStyleLbl="conFgAcc1" presStyleIdx="3" presStyleCnt="5">
        <dgm:presLayoutVars>
          <dgm:bulletEnabled val="1"/>
        </dgm:presLayoutVars>
      </dgm:prSet>
      <dgm:spPr/>
    </dgm:pt>
    <dgm:pt modelId="{02A2EE3C-53DC-4058-BFF5-1022AC2B5C41}" type="pres">
      <dgm:prSet presAssocID="{F9C48C5F-3072-4DBD-82A6-9518A7C52BD5}" presName="spaceBetweenRectangles" presStyleCnt="0"/>
      <dgm:spPr/>
    </dgm:pt>
    <dgm:pt modelId="{ABAAD9CE-1574-485C-BF1F-88BB0A694880}" type="pres">
      <dgm:prSet presAssocID="{BB42117A-6557-4587-B325-E916B1D8FB92}" presName="parentLin" presStyleCnt="0"/>
      <dgm:spPr/>
    </dgm:pt>
    <dgm:pt modelId="{E5EFA873-D021-4466-9724-3C405B7E5E13}" type="pres">
      <dgm:prSet presAssocID="{BB42117A-6557-4587-B325-E916B1D8FB92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69434888-00DB-46A4-803E-EDA6D4C09E14}" type="pres">
      <dgm:prSet presAssocID="{BB42117A-6557-4587-B325-E916B1D8FB9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31CF15-8CAE-448F-B681-99D7349057B8}" type="pres">
      <dgm:prSet presAssocID="{BB42117A-6557-4587-B325-E916B1D8FB92}" presName="negativeSpace" presStyleCnt="0"/>
      <dgm:spPr/>
    </dgm:pt>
    <dgm:pt modelId="{B98B3924-B168-4F9C-8E97-9A66EDC954D8}" type="pres">
      <dgm:prSet presAssocID="{BB42117A-6557-4587-B325-E916B1D8FB9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BA07A740-4AA0-44C6-96D1-C4929A9960FF}" type="presOf" srcId="{A726A73E-5396-4C56-8544-CD15853C621B}" destId="{AD909333-9298-474C-A21D-16B0609BC235}" srcOrd="0" destOrd="0" presId="urn:microsoft.com/office/officeart/2005/8/layout/list1"/>
    <dgm:cxn modelId="{A036C473-9897-4D40-92B9-867754156954}" type="presOf" srcId="{64450D53-477D-4E5F-AA32-196357B4CB87}" destId="{1B29425F-443B-42B6-AD43-F54FA86A7FBC}" srcOrd="1" destOrd="0" presId="urn:microsoft.com/office/officeart/2005/8/layout/list1"/>
    <dgm:cxn modelId="{147DC502-884A-4761-8385-3F845E8079AF}" type="presOf" srcId="{BB42117A-6557-4587-B325-E916B1D8FB92}" destId="{69434888-00DB-46A4-803E-EDA6D4C09E14}" srcOrd="1" destOrd="0" presId="urn:microsoft.com/office/officeart/2005/8/layout/list1"/>
    <dgm:cxn modelId="{41C6C3A5-6F53-4604-B6B3-3B8918215538}" type="presOf" srcId="{4CDB6A1C-32C1-4475-9CDC-92DB5CDBA578}" destId="{8C115C70-4DD2-4990-AAED-2CB91A93DCD8}" srcOrd="0" destOrd="0" presId="urn:microsoft.com/office/officeart/2005/8/layout/list1"/>
    <dgm:cxn modelId="{927B5583-AB9A-4639-B358-9AE249BC3E21}" srcId="{6FCDDD4E-750F-4DD1-AE87-71600F811B4B}" destId="{64450D53-477D-4E5F-AA32-196357B4CB87}" srcOrd="2" destOrd="0" parTransId="{8F30DDB6-27DC-48A6-9E12-083CC3D2D14B}" sibTransId="{5E458A39-2A14-43DE-B80E-B9A3D89C1FCD}"/>
    <dgm:cxn modelId="{4AF45557-D395-45D7-ABE8-C19DCB3F8E69}" srcId="{6FCDDD4E-750F-4DD1-AE87-71600F811B4B}" destId="{BB42117A-6557-4587-B325-E916B1D8FB92}" srcOrd="4" destOrd="0" parTransId="{A23A96B4-6F6C-4BBF-99AB-4E48FCED75CA}" sibTransId="{946F777C-7A4E-4003-8563-FE3CA0896756}"/>
    <dgm:cxn modelId="{C416F8EE-448C-447B-B34C-97D2F6DBC673}" type="presOf" srcId="{BB42117A-6557-4587-B325-E916B1D8FB92}" destId="{E5EFA873-D021-4466-9724-3C405B7E5E13}" srcOrd="0" destOrd="0" presId="urn:microsoft.com/office/officeart/2005/8/layout/list1"/>
    <dgm:cxn modelId="{CF66EA40-2104-4AF2-9291-F7069C706301}" srcId="{6FCDDD4E-750F-4DD1-AE87-71600F811B4B}" destId="{4CDB6A1C-32C1-4475-9CDC-92DB5CDBA578}" srcOrd="1" destOrd="0" parTransId="{BBA7F15D-6E52-474D-86E0-8B78F0EC5E13}" sibTransId="{770BB60B-AC24-40F6-BFAB-2B2C809778EA}"/>
    <dgm:cxn modelId="{D54A52C0-642F-4317-92A0-93FCF691E6D8}" srcId="{6FCDDD4E-750F-4DD1-AE87-71600F811B4B}" destId="{3984EEBE-8AA5-4B1A-BA60-F553664AC692}" srcOrd="0" destOrd="0" parTransId="{10308168-12B0-4FB3-A044-2F08F39F14D2}" sibTransId="{1876DBC0-AF55-4A53-B3B0-CB233F2AA580}"/>
    <dgm:cxn modelId="{EDADF068-9863-4769-B3F5-E4EFE87A3C35}" type="presOf" srcId="{4CDB6A1C-32C1-4475-9CDC-92DB5CDBA578}" destId="{5A2A4E2A-7D70-4B77-ADC2-4DDDCB93B812}" srcOrd="1" destOrd="0" presId="urn:microsoft.com/office/officeart/2005/8/layout/list1"/>
    <dgm:cxn modelId="{3FC7D6ED-F6E2-4B28-B1C4-C9A8306671B2}" srcId="{6FCDDD4E-750F-4DD1-AE87-71600F811B4B}" destId="{A726A73E-5396-4C56-8544-CD15853C621B}" srcOrd="3" destOrd="0" parTransId="{323F5159-18E9-4A2A-8F46-CD728319B667}" sibTransId="{F9C48C5F-3072-4DBD-82A6-9518A7C52BD5}"/>
    <dgm:cxn modelId="{34EB6801-4782-4AA1-860B-B08C3957339E}" type="presOf" srcId="{3984EEBE-8AA5-4B1A-BA60-F553664AC692}" destId="{713B1B4C-B599-45DF-8D29-11C59DB5D377}" srcOrd="0" destOrd="0" presId="urn:microsoft.com/office/officeart/2005/8/layout/list1"/>
    <dgm:cxn modelId="{C75296FC-3920-4B0A-967A-66061CAA65BA}" type="presOf" srcId="{3984EEBE-8AA5-4B1A-BA60-F553664AC692}" destId="{296AA789-3359-4A41-B676-05E576F8454C}" srcOrd="1" destOrd="0" presId="urn:microsoft.com/office/officeart/2005/8/layout/list1"/>
    <dgm:cxn modelId="{1E7909EC-B325-47AE-A8FF-97272E494BA1}" type="presOf" srcId="{A726A73E-5396-4C56-8544-CD15853C621B}" destId="{0F916484-814A-4EFA-B707-DBEB2153CA47}" srcOrd="1" destOrd="0" presId="urn:microsoft.com/office/officeart/2005/8/layout/list1"/>
    <dgm:cxn modelId="{A4644E14-D20C-4E9A-B67B-F108F093994A}" type="presOf" srcId="{6FCDDD4E-750F-4DD1-AE87-71600F811B4B}" destId="{D5384778-3ACC-41FD-A72B-9AEB37BDC5FB}" srcOrd="0" destOrd="0" presId="urn:microsoft.com/office/officeart/2005/8/layout/list1"/>
    <dgm:cxn modelId="{EA037933-C5F4-454D-92F6-90BAC18F45C0}" type="presOf" srcId="{64450D53-477D-4E5F-AA32-196357B4CB87}" destId="{F6676DEA-5142-4DD6-85A3-8B99856A7FB1}" srcOrd="0" destOrd="0" presId="urn:microsoft.com/office/officeart/2005/8/layout/list1"/>
    <dgm:cxn modelId="{9EEBF173-A1AC-411C-843A-CF100E948026}" type="presParOf" srcId="{D5384778-3ACC-41FD-A72B-9AEB37BDC5FB}" destId="{45C984F1-8BAC-485E-8B5F-8CB30FB74147}" srcOrd="0" destOrd="0" presId="urn:microsoft.com/office/officeart/2005/8/layout/list1"/>
    <dgm:cxn modelId="{2D7B29B9-BE42-4F3D-B5A8-091E3FB85483}" type="presParOf" srcId="{45C984F1-8BAC-485E-8B5F-8CB30FB74147}" destId="{713B1B4C-B599-45DF-8D29-11C59DB5D377}" srcOrd="0" destOrd="0" presId="urn:microsoft.com/office/officeart/2005/8/layout/list1"/>
    <dgm:cxn modelId="{0F99CF03-C6D1-486F-9B4E-F309AB4B772A}" type="presParOf" srcId="{45C984F1-8BAC-485E-8B5F-8CB30FB74147}" destId="{296AA789-3359-4A41-B676-05E576F8454C}" srcOrd="1" destOrd="0" presId="urn:microsoft.com/office/officeart/2005/8/layout/list1"/>
    <dgm:cxn modelId="{4632A6DF-8830-4152-BDC0-2CBAC52262D1}" type="presParOf" srcId="{D5384778-3ACC-41FD-A72B-9AEB37BDC5FB}" destId="{7275B062-2819-4B28-8C57-340C014F8D99}" srcOrd="1" destOrd="0" presId="urn:microsoft.com/office/officeart/2005/8/layout/list1"/>
    <dgm:cxn modelId="{D3E51B0E-AD83-4421-A9B1-1AED0D7FF9AB}" type="presParOf" srcId="{D5384778-3ACC-41FD-A72B-9AEB37BDC5FB}" destId="{90289701-C1C3-46DB-92B8-539B50BF691B}" srcOrd="2" destOrd="0" presId="urn:microsoft.com/office/officeart/2005/8/layout/list1"/>
    <dgm:cxn modelId="{47378105-56ED-422F-A089-BB78789E3478}" type="presParOf" srcId="{D5384778-3ACC-41FD-A72B-9AEB37BDC5FB}" destId="{06B37835-D398-4C07-98FC-7C0B3D9A7A78}" srcOrd="3" destOrd="0" presId="urn:microsoft.com/office/officeart/2005/8/layout/list1"/>
    <dgm:cxn modelId="{C33258D4-1386-41FF-8F74-6F01044046F1}" type="presParOf" srcId="{D5384778-3ACC-41FD-A72B-9AEB37BDC5FB}" destId="{1995D0D4-7782-4116-BDB5-0B00DEC2A88B}" srcOrd="4" destOrd="0" presId="urn:microsoft.com/office/officeart/2005/8/layout/list1"/>
    <dgm:cxn modelId="{D3FC3893-5004-44F8-B334-DFB2739F8CF9}" type="presParOf" srcId="{1995D0D4-7782-4116-BDB5-0B00DEC2A88B}" destId="{8C115C70-4DD2-4990-AAED-2CB91A93DCD8}" srcOrd="0" destOrd="0" presId="urn:microsoft.com/office/officeart/2005/8/layout/list1"/>
    <dgm:cxn modelId="{842D56FC-E9E6-4459-834D-EA1F506AD431}" type="presParOf" srcId="{1995D0D4-7782-4116-BDB5-0B00DEC2A88B}" destId="{5A2A4E2A-7D70-4B77-ADC2-4DDDCB93B812}" srcOrd="1" destOrd="0" presId="urn:microsoft.com/office/officeart/2005/8/layout/list1"/>
    <dgm:cxn modelId="{E643EDDF-AA77-4676-B416-CD29512FF8F0}" type="presParOf" srcId="{D5384778-3ACC-41FD-A72B-9AEB37BDC5FB}" destId="{8980D418-6833-4CA7-A0B1-ABC0E4BD6414}" srcOrd="5" destOrd="0" presId="urn:microsoft.com/office/officeart/2005/8/layout/list1"/>
    <dgm:cxn modelId="{AC265284-62CB-444E-9D57-0040924C627F}" type="presParOf" srcId="{D5384778-3ACC-41FD-A72B-9AEB37BDC5FB}" destId="{82747D89-E21F-43E5-AB69-EB8BC2B8379A}" srcOrd="6" destOrd="0" presId="urn:microsoft.com/office/officeart/2005/8/layout/list1"/>
    <dgm:cxn modelId="{DF0B71EE-A8A9-4600-8689-7BBAFA5C33C3}" type="presParOf" srcId="{D5384778-3ACC-41FD-A72B-9AEB37BDC5FB}" destId="{F0182522-F01E-460B-9621-1B232C7FE3D6}" srcOrd="7" destOrd="0" presId="urn:microsoft.com/office/officeart/2005/8/layout/list1"/>
    <dgm:cxn modelId="{CD343E06-1B2F-4DBF-AAEF-D7AAE7EEC67E}" type="presParOf" srcId="{D5384778-3ACC-41FD-A72B-9AEB37BDC5FB}" destId="{5DCEEB96-FA98-4C60-95DA-1EC967555F0E}" srcOrd="8" destOrd="0" presId="urn:microsoft.com/office/officeart/2005/8/layout/list1"/>
    <dgm:cxn modelId="{53BAD48A-D53E-47E0-8436-7C817394FF3C}" type="presParOf" srcId="{5DCEEB96-FA98-4C60-95DA-1EC967555F0E}" destId="{F6676DEA-5142-4DD6-85A3-8B99856A7FB1}" srcOrd="0" destOrd="0" presId="urn:microsoft.com/office/officeart/2005/8/layout/list1"/>
    <dgm:cxn modelId="{E11D7552-AC7D-4D40-916F-EF4A326E51C9}" type="presParOf" srcId="{5DCEEB96-FA98-4C60-95DA-1EC967555F0E}" destId="{1B29425F-443B-42B6-AD43-F54FA86A7FBC}" srcOrd="1" destOrd="0" presId="urn:microsoft.com/office/officeart/2005/8/layout/list1"/>
    <dgm:cxn modelId="{0D692E82-2678-4DBF-8319-8ACE50E72ED6}" type="presParOf" srcId="{D5384778-3ACC-41FD-A72B-9AEB37BDC5FB}" destId="{15FD7623-C2DA-4283-B073-DA5A112574F5}" srcOrd="9" destOrd="0" presId="urn:microsoft.com/office/officeart/2005/8/layout/list1"/>
    <dgm:cxn modelId="{3919F18F-5B62-47E8-B8D1-BD7C9088F27D}" type="presParOf" srcId="{D5384778-3ACC-41FD-A72B-9AEB37BDC5FB}" destId="{8F223582-52D6-4286-B5A0-8EBE5FE86E7C}" srcOrd="10" destOrd="0" presId="urn:microsoft.com/office/officeart/2005/8/layout/list1"/>
    <dgm:cxn modelId="{4650EF6A-2FE1-4CBB-9580-29AFF5299FCA}" type="presParOf" srcId="{D5384778-3ACC-41FD-A72B-9AEB37BDC5FB}" destId="{76654A1A-AC03-46AA-BF0A-45C8CC8BE46D}" srcOrd="11" destOrd="0" presId="urn:microsoft.com/office/officeart/2005/8/layout/list1"/>
    <dgm:cxn modelId="{B73A6F45-5CC3-4CDB-8C88-347FF618750D}" type="presParOf" srcId="{D5384778-3ACC-41FD-A72B-9AEB37BDC5FB}" destId="{0DEAEC39-4075-4E7E-ABEF-AFE2C529F70D}" srcOrd="12" destOrd="0" presId="urn:microsoft.com/office/officeart/2005/8/layout/list1"/>
    <dgm:cxn modelId="{90684B57-D229-4A8F-814A-40DB45DF1441}" type="presParOf" srcId="{0DEAEC39-4075-4E7E-ABEF-AFE2C529F70D}" destId="{AD909333-9298-474C-A21D-16B0609BC235}" srcOrd="0" destOrd="0" presId="urn:microsoft.com/office/officeart/2005/8/layout/list1"/>
    <dgm:cxn modelId="{8E908851-4781-434B-A2F0-8377AE8D7BEA}" type="presParOf" srcId="{0DEAEC39-4075-4E7E-ABEF-AFE2C529F70D}" destId="{0F916484-814A-4EFA-B707-DBEB2153CA47}" srcOrd="1" destOrd="0" presId="urn:microsoft.com/office/officeart/2005/8/layout/list1"/>
    <dgm:cxn modelId="{7007F82A-8615-4998-8479-9A50BB8FB6B6}" type="presParOf" srcId="{D5384778-3ACC-41FD-A72B-9AEB37BDC5FB}" destId="{D34D653A-6BB7-459A-9BBD-729703C38165}" srcOrd="13" destOrd="0" presId="urn:microsoft.com/office/officeart/2005/8/layout/list1"/>
    <dgm:cxn modelId="{15D9D3BA-AE88-4C27-B69F-1E4F38FC7617}" type="presParOf" srcId="{D5384778-3ACC-41FD-A72B-9AEB37BDC5FB}" destId="{844C4D4E-8D5C-43F8-B3A9-E2563A5AA69B}" srcOrd="14" destOrd="0" presId="urn:microsoft.com/office/officeart/2005/8/layout/list1"/>
    <dgm:cxn modelId="{E5E8AF5E-23CC-42AE-A1E4-BF16C238B315}" type="presParOf" srcId="{D5384778-3ACC-41FD-A72B-9AEB37BDC5FB}" destId="{02A2EE3C-53DC-4058-BFF5-1022AC2B5C41}" srcOrd="15" destOrd="0" presId="urn:microsoft.com/office/officeart/2005/8/layout/list1"/>
    <dgm:cxn modelId="{36F634FB-FAF1-40B6-B82C-4710A4B91CF5}" type="presParOf" srcId="{D5384778-3ACC-41FD-A72B-9AEB37BDC5FB}" destId="{ABAAD9CE-1574-485C-BF1F-88BB0A694880}" srcOrd="16" destOrd="0" presId="urn:microsoft.com/office/officeart/2005/8/layout/list1"/>
    <dgm:cxn modelId="{6DF4AD2C-E07D-49CE-9849-7BC4ABA807EB}" type="presParOf" srcId="{ABAAD9CE-1574-485C-BF1F-88BB0A694880}" destId="{E5EFA873-D021-4466-9724-3C405B7E5E13}" srcOrd="0" destOrd="0" presId="urn:microsoft.com/office/officeart/2005/8/layout/list1"/>
    <dgm:cxn modelId="{85505AC0-536A-48B9-85F6-743307ED3C02}" type="presParOf" srcId="{ABAAD9CE-1574-485C-BF1F-88BB0A694880}" destId="{69434888-00DB-46A4-803E-EDA6D4C09E14}" srcOrd="1" destOrd="0" presId="urn:microsoft.com/office/officeart/2005/8/layout/list1"/>
    <dgm:cxn modelId="{B678DAD1-BE1C-4C47-A34C-732393867F0A}" type="presParOf" srcId="{D5384778-3ACC-41FD-A72B-9AEB37BDC5FB}" destId="{2B31CF15-8CAE-448F-B681-99D7349057B8}" srcOrd="17" destOrd="0" presId="urn:microsoft.com/office/officeart/2005/8/layout/list1"/>
    <dgm:cxn modelId="{336D2165-361D-4242-AE91-E11D81C2AC6D}" type="presParOf" srcId="{D5384778-3ACC-41FD-A72B-9AEB37BDC5FB}" destId="{B98B3924-B168-4F9C-8E97-9A66EDC954D8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5783341-4B9C-40A3-AA65-03DA27D846A5}" type="doc">
      <dgm:prSet loTypeId="urn:microsoft.com/office/officeart/2008/layout/IncreasingCircl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457B324-82E2-4376-B6CD-22F9E2886BE9}">
      <dgm:prSet phldrT="[Текст]"/>
      <dgm:spPr/>
      <dgm:t>
        <a:bodyPr/>
        <a:lstStyle/>
        <a:p>
          <a:pPr algn="ctr"/>
          <a:r>
            <a:rPr lang="ru-RU" b="1" u="sng" dirty="0" smtClean="0"/>
            <a:t>мотивы обеспечения</a:t>
          </a:r>
          <a:endParaRPr lang="ru-RU" b="1" u="sng" dirty="0"/>
        </a:p>
      </dgm:t>
    </dgm:pt>
    <dgm:pt modelId="{6B0D24B9-FEC9-4C4A-A5E6-F8064BBE7901}" type="parTrans" cxnId="{7F9084A5-7FF8-49C0-A70C-AA5EC51A0E5A}">
      <dgm:prSet/>
      <dgm:spPr/>
      <dgm:t>
        <a:bodyPr/>
        <a:lstStyle/>
        <a:p>
          <a:endParaRPr lang="ru-RU"/>
        </a:p>
      </dgm:t>
    </dgm:pt>
    <dgm:pt modelId="{DCFD79ED-71CC-4D16-8A81-03338D33D8C6}" type="sibTrans" cxnId="{7F9084A5-7FF8-49C0-A70C-AA5EC51A0E5A}">
      <dgm:prSet/>
      <dgm:spPr/>
      <dgm:t>
        <a:bodyPr/>
        <a:lstStyle/>
        <a:p>
          <a:endParaRPr lang="ru-RU"/>
        </a:p>
      </dgm:t>
    </dgm:pt>
    <dgm:pt modelId="{D59850EE-BBBE-4573-A662-CF2870FD1404}">
      <dgm:prSet phldrT="[Текст]"/>
      <dgm:spPr/>
      <dgm:t>
        <a:bodyPr/>
        <a:lstStyle/>
        <a:p>
          <a:r>
            <a:rPr lang="ru-RU" i="1" dirty="0" smtClean="0"/>
            <a:t>связаны с совокупностью материальных средств, необходимых для обеспечения благополучия работника и его семьи</a:t>
          </a:r>
          <a:endParaRPr lang="ru-RU" i="1" dirty="0"/>
        </a:p>
      </dgm:t>
    </dgm:pt>
    <dgm:pt modelId="{20726F1B-9728-49FB-B4D6-54AE207E5873}" type="parTrans" cxnId="{ABB86978-96FA-4950-98DC-DD81EDA30DFD}">
      <dgm:prSet/>
      <dgm:spPr/>
      <dgm:t>
        <a:bodyPr/>
        <a:lstStyle/>
        <a:p>
          <a:endParaRPr lang="ru-RU"/>
        </a:p>
      </dgm:t>
    </dgm:pt>
    <dgm:pt modelId="{4C714824-C4E5-43F9-8A74-7A7FF3AB05E1}" type="sibTrans" cxnId="{ABB86978-96FA-4950-98DC-DD81EDA30DFD}">
      <dgm:prSet/>
      <dgm:spPr/>
      <dgm:t>
        <a:bodyPr/>
        <a:lstStyle/>
        <a:p>
          <a:endParaRPr lang="ru-RU"/>
        </a:p>
      </dgm:t>
    </dgm:pt>
    <dgm:pt modelId="{E937106B-6F24-4F8F-9661-9A486275D07B}">
      <dgm:prSet phldrT="[Текст]"/>
      <dgm:spPr/>
      <dgm:t>
        <a:bodyPr/>
        <a:lstStyle/>
        <a:p>
          <a:pPr algn="ctr"/>
          <a:r>
            <a:rPr lang="ru-RU" b="1" u="sng" dirty="0" smtClean="0"/>
            <a:t>мотивы призвания</a:t>
          </a:r>
          <a:endParaRPr lang="ru-RU" b="1" u="sng" dirty="0"/>
        </a:p>
      </dgm:t>
    </dgm:pt>
    <dgm:pt modelId="{BB371A70-E557-43D9-9EC7-7E06AB4149C3}" type="parTrans" cxnId="{E26F82E6-D911-467B-9FDD-A5EA701581E0}">
      <dgm:prSet/>
      <dgm:spPr/>
      <dgm:t>
        <a:bodyPr/>
        <a:lstStyle/>
        <a:p>
          <a:endParaRPr lang="ru-RU"/>
        </a:p>
      </dgm:t>
    </dgm:pt>
    <dgm:pt modelId="{0576DD01-A4AD-4783-ADEC-F8DA1B617561}" type="sibTrans" cxnId="{E26F82E6-D911-467B-9FDD-A5EA701581E0}">
      <dgm:prSet/>
      <dgm:spPr/>
      <dgm:t>
        <a:bodyPr/>
        <a:lstStyle/>
        <a:p>
          <a:endParaRPr lang="ru-RU"/>
        </a:p>
      </dgm:t>
    </dgm:pt>
    <dgm:pt modelId="{901A98DE-2842-4965-BFFA-5413522951D9}">
      <dgm:prSet phldrT="[Текст]"/>
      <dgm:spPr/>
      <dgm:t>
        <a:bodyPr/>
        <a:lstStyle/>
        <a:p>
          <a:r>
            <a:rPr lang="ru-RU" i="1" dirty="0" smtClean="0"/>
            <a:t>состоят в стремлении работников реализовать свои потенциальные возможности в процессе трудовой деятельности</a:t>
          </a:r>
          <a:endParaRPr lang="ru-RU" i="1" dirty="0"/>
        </a:p>
      </dgm:t>
    </dgm:pt>
    <dgm:pt modelId="{60941462-1BEF-4572-9EDE-0CD9A76BC862}" type="parTrans" cxnId="{9B27F641-39C6-43D1-A3A1-0DB131D37282}">
      <dgm:prSet/>
      <dgm:spPr/>
      <dgm:t>
        <a:bodyPr/>
        <a:lstStyle/>
        <a:p>
          <a:endParaRPr lang="ru-RU"/>
        </a:p>
      </dgm:t>
    </dgm:pt>
    <dgm:pt modelId="{8649C61E-F6B8-4659-89BE-85EE2E30D54D}" type="sibTrans" cxnId="{9B27F641-39C6-43D1-A3A1-0DB131D37282}">
      <dgm:prSet/>
      <dgm:spPr/>
      <dgm:t>
        <a:bodyPr/>
        <a:lstStyle/>
        <a:p>
          <a:endParaRPr lang="ru-RU"/>
        </a:p>
      </dgm:t>
    </dgm:pt>
    <dgm:pt modelId="{0B831E69-ED0B-40DF-B3A1-3E3A2CC7359A}">
      <dgm:prSet phldrT="[Текст]"/>
      <dgm:spPr/>
      <dgm:t>
        <a:bodyPr/>
        <a:lstStyle/>
        <a:p>
          <a:pPr algn="ctr"/>
          <a:r>
            <a:rPr lang="ru-RU" b="1" u="sng" dirty="0" smtClean="0"/>
            <a:t>мотивы престижа</a:t>
          </a:r>
          <a:endParaRPr lang="ru-RU" b="1" u="sng" dirty="0"/>
        </a:p>
      </dgm:t>
    </dgm:pt>
    <dgm:pt modelId="{D6D557BB-6FA9-46FB-8A8D-2376A6FA2A17}" type="parTrans" cxnId="{379CB388-F0EB-45BE-9EF8-9C57037B3885}">
      <dgm:prSet/>
      <dgm:spPr/>
      <dgm:t>
        <a:bodyPr/>
        <a:lstStyle/>
        <a:p>
          <a:endParaRPr lang="ru-RU"/>
        </a:p>
      </dgm:t>
    </dgm:pt>
    <dgm:pt modelId="{6F33CCD0-9D2D-400E-BBC3-3C94263D58D9}" type="sibTrans" cxnId="{379CB388-F0EB-45BE-9EF8-9C57037B3885}">
      <dgm:prSet/>
      <dgm:spPr/>
      <dgm:t>
        <a:bodyPr/>
        <a:lstStyle/>
        <a:p>
          <a:endParaRPr lang="ru-RU"/>
        </a:p>
      </dgm:t>
    </dgm:pt>
    <dgm:pt modelId="{3FA15426-436B-459D-9606-86AF27A2CA80}">
      <dgm:prSet phldrT="[Текст]"/>
      <dgm:spPr/>
      <dgm:t>
        <a:bodyPr/>
        <a:lstStyle/>
        <a:p>
          <a:r>
            <a:rPr lang="ru-RU" i="1" dirty="0" smtClean="0"/>
            <a:t>выражаются в стремлении работников реализовать свою социальную роль, принять участие в общественно значимой деятельности</a:t>
          </a:r>
          <a:endParaRPr lang="ru-RU" i="1" dirty="0"/>
        </a:p>
      </dgm:t>
    </dgm:pt>
    <dgm:pt modelId="{1877104D-E898-44A0-B452-ABF11A5F0B6C}" type="parTrans" cxnId="{D94D63E0-A5BE-4D2B-ADD8-47C5AB4F48BE}">
      <dgm:prSet/>
      <dgm:spPr/>
      <dgm:t>
        <a:bodyPr/>
        <a:lstStyle/>
        <a:p>
          <a:endParaRPr lang="ru-RU"/>
        </a:p>
      </dgm:t>
    </dgm:pt>
    <dgm:pt modelId="{0C94C898-5FD1-4EF0-B391-95650DB7D3AB}" type="sibTrans" cxnId="{D94D63E0-A5BE-4D2B-ADD8-47C5AB4F48BE}">
      <dgm:prSet/>
      <dgm:spPr/>
      <dgm:t>
        <a:bodyPr/>
        <a:lstStyle/>
        <a:p>
          <a:endParaRPr lang="ru-RU"/>
        </a:p>
      </dgm:t>
    </dgm:pt>
    <dgm:pt modelId="{52897B70-EDD1-4CE9-B282-34AA261A9C74}" type="pres">
      <dgm:prSet presAssocID="{75783341-4B9C-40A3-AA65-03DA27D846A5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85D73B76-1C04-4703-89C7-10A80818819F}" type="pres">
      <dgm:prSet presAssocID="{8457B324-82E2-4376-B6CD-22F9E2886BE9}" presName="composite" presStyleCnt="0"/>
      <dgm:spPr/>
    </dgm:pt>
    <dgm:pt modelId="{E148E790-B01F-4003-AE0F-3D1421FD18E8}" type="pres">
      <dgm:prSet presAssocID="{8457B324-82E2-4376-B6CD-22F9E2886BE9}" presName="BackAccent" presStyleLbl="bgShp" presStyleIdx="0" presStyleCnt="3"/>
      <dgm:spPr/>
    </dgm:pt>
    <dgm:pt modelId="{19DDBDD0-CAD5-4A63-87BA-637FF5DB1A79}" type="pres">
      <dgm:prSet presAssocID="{8457B324-82E2-4376-B6CD-22F9E2886BE9}" presName="Accent" presStyleLbl="alignNode1" presStyleIdx="0" presStyleCnt="3"/>
      <dgm:spPr/>
    </dgm:pt>
    <dgm:pt modelId="{F53DA33B-4D36-4E5F-A3D4-BA2738B71340}" type="pres">
      <dgm:prSet presAssocID="{8457B324-82E2-4376-B6CD-22F9E2886BE9}" presName="Child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D8A470-52DF-4537-9E39-907FA8C06944}" type="pres">
      <dgm:prSet presAssocID="{8457B324-82E2-4376-B6CD-22F9E2886BE9}" presName="Parent" presStyleLbl="revTx" presStyleIdx="1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AE5D8E-1483-4D18-A897-F5EF5284FAD8}" type="pres">
      <dgm:prSet presAssocID="{DCFD79ED-71CC-4D16-8A81-03338D33D8C6}" presName="sibTrans" presStyleCnt="0"/>
      <dgm:spPr/>
    </dgm:pt>
    <dgm:pt modelId="{BA503C07-8521-4CBD-A7F1-23F5D08E4CB8}" type="pres">
      <dgm:prSet presAssocID="{E937106B-6F24-4F8F-9661-9A486275D07B}" presName="composite" presStyleCnt="0"/>
      <dgm:spPr/>
    </dgm:pt>
    <dgm:pt modelId="{10EC7509-A0E3-4B76-A9C6-5A929327D0E3}" type="pres">
      <dgm:prSet presAssocID="{E937106B-6F24-4F8F-9661-9A486275D07B}" presName="BackAccent" presStyleLbl="bgShp" presStyleIdx="1" presStyleCnt="3"/>
      <dgm:spPr/>
    </dgm:pt>
    <dgm:pt modelId="{CD94F033-6EE3-453D-A508-F911AB7EDE46}" type="pres">
      <dgm:prSet presAssocID="{E937106B-6F24-4F8F-9661-9A486275D07B}" presName="Accent" presStyleLbl="alignNode1" presStyleIdx="1" presStyleCnt="3"/>
      <dgm:spPr/>
    </dgm:pt>
    <dgm:pt modelId="{B748FA26-7640-45D0-A22B-0246D1755D1F}" type="pres">
      <dgm:prSet presAssocID="{E937106B-6F24-4F8F-9661-9A486275D07B}" presName="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27CD70-CB48-4F80-86DC-511D6CD8DCB4}" type="pres">
      <dgm:prSet presAssocID="{E937106B-6F24-4F8F-9661-9A486275D07B}" presName="Parent" presStyleLbl="revTx" presStyleIdx="3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ED8446-8922-4A00-9EED-9A8978558FBF}" type="pres">
      <dgm:prSet presAssocID="{0576DD01-A4AD-4783-ADEC-F8DA1B617561}" presName="sibTrans" presStyleCnt="0"/>
      <dgm:spPr/>
    </dgm:pt>
    <dgm:pt modelId="{03683B34-F848-4626-8042-5570ECEACC5D}" type="pres">
      <dgm:prSet presAssocID="{0B831E69-ED0B-40DF-B3A1-3E3A2CC7359A}" presName="composite" presStyleCnt="0"/>
      <dgm:spPr/>
    </dgm:pt>
    <dgm:pt modelId="{729832BB-E4A4-45B9-BA85-0B39C7677524}" type="pres">
      <dgm:prSet presAssocID="{0B831E69-ED0B-40DF-B3A1-3E3A2CC7359A}" presName="BackAccent" presStyleLbl="bgShp" presStyleIdx="2" presStyleCnt="3"/>
      <dgm:spPr/>
    </dgm:pt>
    <dgm:pt modelId="{155922B6-B2D1-4ABC-A6C0-3B9CEBE9008B}" type="pres">
      <dgm:prSet presAssocID="{0B831E69-ED0B-40DF-B3A1-3E3A2CC7359A}" presName="Accent" presStyleLbl="alignNode1" presStyleIdx="2" presStyleCnt="3"/>
      <dgm:spPr/>
    </dgm:pt>
    <dgm:pt modelId="{53A99D38-D7D0-490A-B2EC-26A2C004443B}" type="pres">
      <dgm:prSet presAssocID="{0B831E69-ED0B-40DF-B3A1-3E3A2CC7359A}" presName="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A5597F-17DD-44C7-9649-03A5D79BB0F5}" type="pres">
      <dgm:prSet presAssocID="{0B831E69-ED0B-40DF-B3A1-3E3A2CC7359A}" presName="Parent" presStyleLbl="revTx" presStyleIdx="5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401139-3DA4-46CE-86A4-1EBEBF506354}" type="presOf" srcId="{D59850EE-BBBE-4573-A662-CF2870FD1404}" destId="{F53DA33B-4D36-4E5F-A3D4-BA2738B71340}" srcOrd="0" destOrd="0" presId="urn:microsoft.com/office/officeart/2008/layout/IncreasingCircleProcess"/>
    <dgm:cxn modelId="{F2215F10-1A90-4A63-BD1A-9EBE0A2951D3}" type="presOf" srcId="{E937106B-6F24-4F8F-9661-9A486275D07B}" destId="{F927CD70-CB48-4F80-86DC-511D6CD8DCB4}" srcOrd="0" destOrd="0" presId="urn:microsoft.com/office/officeart/2008/layout/IncreasingCircleProcess"/>
    <dgm:cxn modelId="{379CB388-F0EB-45BE-9EF8-9C57037B3885}" srcId="{75783341-4B9C-40A3-AA65-03DA27D846A5}" destId="{0B831E69-ED0B-40DF-B3A1-3E3A2CC7359A}" srcOrd="2" destOrd="0" parTransId="{D6D557BB-6FA9-46FB-8A8D-2376A6FA2A17}" sibTransId="{6F33CCD0-9D2D-400E-BBC3-3C94263D58D9}"/>
    <dgm:cxn modelId="{C7704F3C-D97A-4CE4-B78F-E5B68A21E640}" type="presOf" srcId="{3FA15426-436B-459D-9606-86AF27A2CA80}" destId="{53A99D38-D7D0-490A-B2EC-26A2C004443B}" srcOrd="0" destOrd="0" presId="urn:microsoft.com/office/officeart/2008/layout/IncreasingCircleProcess"/>
    <dgm:cxn modelId="{4E9F07E0-3C76-4377-8A3E-63D2607142BF}" type="presOf" srcId="{0B831E69-ED0B-40DF-B3A1-3E3A2CC7359A}" destId="{4DA5597F-17DD-44C7-9649-03A5D79BB0F5}" srcOrd="0" destOrd="0" presId="urn:microsoft.com/office/officeart/2008/layout/IncreasingCircleProcess"/>
    <dgm:cxn modelId="{ABB86978-96FA-4950-98DC-DD81EDA30DFD}" srcId="{8457B324-82E2-4376-B6CD-22F9E2886BE9}" destId="{D59850EE-BBBE-4573-A662-CF2870FD1404}" srcOrd="0" destOrd="0" parTransId="{20726F1B-9728-49FB-B4D6-54AE207E5873}" sibTransId="{4C714824-C4E5-43F9-8A74-7A7FF3AB05E1}"/>
    <dgm:cxn modelId="{F5B3692F-8FCE-4843-833E-F4F286748F19}" type="presOf" srcId="{901A98DE-2842-4965-BFFA-5413522951D9}" destId="{B748FA26-7640-45D0-A22B-0246D1755D1F}" srcOrd="0" destOrd="0" presId="urn:microsoft.com/office/officeart/2008/layout/IncreasingCircleProcess"/>
    <dgm:cxn modelId="{2144D17C-D42B-496D-A7B2-4E932E0855C6}" type="presOf" srcId="{8457B324-82E2-4376-B6CD-22F9E2886BE9}" destId="{D8D8A470-52DF-4537-9E39-907FA8C06944}" srcOrd="0" destOrd="0" presId="urn:microsoft.com/office/officeart/2008/layout/IncreasingCircleProcess"/>
    <dgm:cxn modelId="{D94D63E0-A5BE-4D2B-ADD8-47C5AB4F48BE}" srcId="{0B831E69-ED0B-40DF-B3A1-3E3A2CC7359A}" destId="{3FA15426-436B-459D-9606-86AF27A2CA80}" srcOrd="0" destOrd="0" parTransId="{1877104D-E898-44A0-B452-ABF11A5F0B6C}" sibTransId="{0C94C898-5FD1-4EF0-B391-95650DB7D3AB}"/>
    <dgm:cxn modelId="{7F9084A5-7FF8-49C0-A70C-AA5EC51A0E5A}" srcId="{75783341-4B9C-40A3-AA65-03DA27D846A5}" destId="{8457B324-82E2-4376-B6CD-22F9E2886BE9}" srcOrd="0" destOrd="0" parTransId="{6B0D24B9-FEC9-4C4A-A5E6-F8064BBE7901}" sibTransId="{DCFD79ED-71CC-4D16-8A81-03338D33D8C6}"/>
    <dgm:cxn modelId="{E26F82E6-D911-467B-9FDD-A5EA701581E0}" srcId="{75783341-4B9C-40A3-AA65-03DA27D846A5}" destId="{E937106B-6F24-4F8F-9661-9A486275D07B}" srcOrd="1" destOrd="0" parTransId="{BB371A70-E557-43D9-9EC7-7E06AB4149C3}" sibTransId="{0576DD01-A4AD-4783-ADEC-F8DA1B617561}"/>
    <dgm:cxn modelId="{54F42E4D-3A24-4FA8-8AAB-CADD4196DBAC}" type="presOf" srcId="{75783341-4B9C-40A3-AA65-03DA27D846A5}" destId="{52897B70-EDD1-4CE9-B282-34AA261A9C74}" srcOrd="0" destOrd="0" presId="urn:microsoft.com/office/officeart/2008/layout/IncreasingCircleProcess"/>
    <dgm:cxn modelId="{9B27F641-39C6-43D1-A3A1-0DB131D37282}" srcId="{E937106B-6F24-4F8F-9661-9A486275D07B}" destId="{901A98DE-2842-4965-BFFA-5413522951D9}" srcOrd="0" destOrd="0" parTransId="{60941462-1BEF-4572-9EDE-0CD9A76BC862}" sibTransId="{8649C61E-F6B8-4659-89BE-85EE2E30D54D}"/>
    <dgm:cxn modelId="{02A27493-00FC-42A7-B289-B86F8352261E}" type="presParOf" srcId="{52897B70-EDD1-4CE9-B282-34AA261A9C74}" destId="{85D73B76-1C04-4703-89C7-10A80818819F}" srcOrd="0" destOrd="0" presId="urn:microsoft.com/office/officeart/2008/layout/IncreasingCircleProcess"/>
    <dgm:cxn modelId="{749CB93A-8963-40B2-A3EF-DE954BB38EFD}" type="presParOf" srcId="{85D73B76-1C04-4703-89C7-10A80818819F}" destId="{E148E790-B01F-4003-AE0F-3D1421FD18E8}" srcOrd="0" destOrd="0" presId="urn:microsoft.com/office/officeart/2008/layout/IncreasingCircleProcess"/>
    <dgm:cxn modelId="{9EFEA56C-B97E-4D34-A649-47B4561C6D7C}" type="presParOf" srcId="{85D73B76-1C04-4703-89C7-10A80818819F}" destId="{19DDBDD0-CAD5-4A63-87BA-637FF5DB1A79}" srcOrd="1" destOrd="0" presId="urn:microsoft.com/office/officeart/2008/layout/IncreasingCircleProcess"/>
    <dgm:cxn modelId="{72BA1E80-3DE3-4607-BCAF-0166B68721EC}" type="presParOf" srcId="{85D73B76-1C04-4703-89C7-10A80818819F}" destId="{F53DA33B-4D36-4E5F-A3D4-BA2738B71340}" srcOrd="2" destOrd="0" presId="urn:microsoft.com/office/officeart/2008/layout/IncreasingCircleProcess"/>
    <dgm:cxn modelId="{99C660E0-0262-474D-9141-733843E9CAD1}" type="presParOf" srcId="{85D73B76-1C04-4703-89C7-10A80818819F}" destId="{D8D8A470-52DF-4537-9E39-907FA8C06944}" srcOrd="3" destOrd="0" presId="urn:microsoft.com/office/officeart/2008/layout/IncreasingCircleProcess"/>
    <dgm:cxn modelId="{475DE285-22B8-4ABB-A5F1-5406E08BD3BA}" type="presParOf" srcId="{52897B70-EDD1-4CE9-B282-34AA261A9C74}" destId="{DCAE5D8E-1483-4D18-A897-F5EF5284FAD8}" srcOrd="1" destOrd="0" presId="urn:microsoft.com/office/officeart/2008/layout/IncreasingCircleProcess"/>
    <dgm:cxn modelId="{7FA4389D-EAC1-402E-B70C-E334FBB64D79}" type="presParOf" srcId="{52897B70-EDD1-4CE9-B282-34AA261A9C74}" destId="{BA503C07-8521-4CBD-A7F1-23F5D08E4CB8}" srcOrd="2" destOrd="0" presId="urn:microsoft.com/office/officeart/2008/layout/IncreasingCircleProcess"/>
    <dgm:cxn modelId="{914B0B89-7A9E-41BE-8890-1CD36B5F2359}" type="presParOf" srcId="{BA503C07-8521-4CBD-A7F1-23F5D08E4CB8}" destId="{10EC7509-A0E3-4B76-A9C6-5A929327D0E3}" srcOrd="0" destOrd="0" presId="urn:microsoft.com/office/officeart/2008/layout/IncreasingCircleProcess"/>
    <dgm:cxn modelId="{BB1FFB99-E6EA-468B-9333-4490964319EA}" type="presParOf" srcId="{BA503C07-8521-4CBD-A7F1-23F5D08E4CB8}" destId="{CD94F033-6EE3-453D-A508-F911AB7EDE46}" srcOrd="1" destOrd="0" presId="urn:microsoft.com/office/officeart/2008/layout/IncreasingCircleProcess"/>
    <dgm:cxn modelId="{007F149B-88D5-4C41-9009-D7D560DB3205}" type="presParOf" srcId="{BA503C07-8521-4CBD-A7F1-23F5D08E4CB8}" destId="{B748FA26-7640-45D0-A22B-0246D1755D1F}" srcOrd="2" destOrd="0" presId="urn:microsoft.com/office/officeart/2008/layout/IncreasingCircleProcess"/>
    <dgm:cxn modelId="{0115E778-5FC9-415A-B40F-11806C4324BE}" type="presParOf" srcId="{BA503C07-8521-4CBD-A7F1-23F5D08E4CB8}" destId="{F927CD70-CB48-4F80-86DC-511D6CD8DCB4}" srcOrd="3" destOrd="0" presId="urn:microsoft.com/office/officeart/2008/layout/IncreasingCircleProcess"/>
    <dgm:cxn modelId="{4E2985A1-EA3F-4ACF-BE55-B65D4C2281FF}" type="presParOf" srcId="{52897B70-EDD1-4CE9-B282-34AA261A9C74}" destId="{23ED8446-8922-4A00-9EED-9A8978558FBF}" srcOrd="3" destOrd="0" presId="urn:microsoft.com/office/officeart/2008/layout/IncreasingCircleProcess"/>
    <dgm:cxn modelId="{2BB83754-DB2B-40CB-ABE1-2BCD5F094AEF}" type="presParOf" srcId="{52897B70-EDD1-4CE9-B282-34AA261A9C74}" destId="{03683B34-F848-4626-8042-5570ECEACC5D}" srcOrd="4" destOrd="0" presId="urn:microsoft.com/office/officeart/2008/layout/IncreasingCircleProcess"/>
    <dgm:cxn modelId="{7E1E5588-C6DF-44CA-92DF-C148BC36A0B0}" type="presParOf" srcId="{03683B34-F848-4626-8042-5570ECEACC5D}" destId="{729832BB-E4A4-45B9-BA85-0B39C7677524}" srcOrd="0" destOrd="0" presId="urn:microsoft.com/office/officeart/2008/layout/IncreasingCircleProcess"/>
    <dgm:cxn modelId="{3A5064CF-8AF7-4D06-A7AC-F29921F4478B}" type="presParOf" srcId="{03683B34-F848-4626-8042-5570ECEACC5D}" destId="{155922B6-B2D1-4ABC-A6C0-3B9CEBE9008B}" srcOrd="1" destOrd="0" presId="urn:microsoft.com/office/officeart/2008/layout/IncreasingCircleProcess"/>
    <dgm:cxn modelId="{4254F9F6-4B58-42B4-8D91-85606AC152E7}" type="presParOf" srcId="{03683B34-F848-4626-8042-5570ECEACC5D}" destId="{53A99D38-D7D0-490A-B2EC-26A2C004443B}" srcOrd="2" destOrd="0" presId="urn:microsoft.com/office/officeart/2008/layout/IncreasingCircleProcess"/>
    <dgm:cxn modelId="{D21207FC-7220-43AA-82D5-5ADE0F6B7DC4}" type="presParOf" srcId="{03683B34-F848-4626-8042-5570ECEACC5D}" destId="{4DA5597F-17DD-44C7-9649-03A5D79BB0F5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70FC99-32B3-4232-A483-F62217E0BEF9}">
      <dsp:nvSpPr>
        <dsp:cNvPr id="0" name=""/>
        <dsp:cNvSpPr/>
      </dsp:nvSpPr>
      <dsp:spPr>
        <a:xfrm rot="5400000">
          <a:off x="7137891" y="-3066960"/>
          <a:ext cx="743947" cy="70681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применение методов мотивации должно побуждать работников действовать для достижения цели</a:t>
          </a:r>
          <a:endParaRPr lang="ru-RU" sz="1900" kern="1200" dirty="0"/>
        </a:p>
      </dsp:txBody>
      <dsp:txXfrm rot="-5400000">
        <a:off x="3975811" y="131436"/>
        <a:ext cx="7031792" cy="671315"/>
      </dsp:txXfrm>
    </dsp:sp>
    <dsp:sp modelId="{F6317A7B-613D-471E-9F4E-59B245851C35}">
      <dsp:nvSpPr>
        <dsp:cNvPr id="0" name=""/>
        <dsp:cNvSpPr/>
      </dsp:nvSpPr>
      <dsp:spPr>
        <a:xfrm>
          <a:off x="0" y="2126"/>
          <a:ext cx="3975811" cy="9299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целенаправленность</a:t>
          </a:r>
          <a:endParaRPr lang="ru-RU" sz="2900" kern="1200" dirty="0"/>
        </a:p>
      </dsp:txBody>
      <dsp:txXfrm>
        <a:off x="45396" y="47522"/>
        <a:ext cx="3885019" cy="839142"/>
      </dsp:txXfrm>
    </dsp:sp>
    <dsp:sp modelId="{C2A97188-5565-4495-BAB6-E6CB21F3A444}">
      <dsp:nvSpPr>
        <dsp:cNvPr id="0" name=""/>
        <dsp:cNvSpPr/>
      </dsp:nvSpPr>
      <dsp:spPr>
        <a:xfrm rot="5400000">
          <a:off x="7137891" y="-2090529"/>
          <a:ext cx="743947" cy="70681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должна быть возможность разработки и осуществления мероприятий, позволяющих реализовать избранный метод </a:t>
          </a:r>
          <a:endParaRPr lang="ru-RU" sz="1900" kern="1200" dirty="0"/>
        </a:p>
      </dsp:txBody>
      <dsp:txXfrm rot="-5400000">
        <a:off x="3975811" y="1107867"/>
        <a:ext cx="7031792" cy="671315"/>
      </dsp:txXfrm>
    </dsp:sp>
    <dsp:sp modelId="{9E35F8D5-D15E-47FF-B3ED-22855F8DD42E}">
      <dsp:nvSpPr>
        <dsp:cNvPr id="0" name=""/>
        <dsp:cNvSpPr/>
      </dsp:nvSpPr>
      <dsp:spPr>
        <a:xfrm>
          <a:off x="0" y="978557"/>
          <a:ext cx="3975811" cy="9299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реализуемость</a:t>
          </a:r>
          <a:endParaRPr lang="ru-RU" sz="2900" kern="1200" dirty="0"/>
        </a:p>
      </dsp:txBody>
      <dsp:txXfrm>
        <a:off x="45396" y="1023953"/>
        <a:ext cx="3885019" cy="839142"/>
      </dsp:txXfrm>
    </dsp:sp>
    <dsp:sp modelId="{2E7913EE-560D-4A17-B989-F33CD4394220}">
      <dsp:nvSpPr>
        <dsp:cNvPr id="0" name=""/>
        <dsp:cNvSpPr/>
      </dsp:nvSpPr>
      <dsp:spPr>
        <a:xfrm rot="5400000">
          <a:off x="7137891" y="-1114098"/>
          <a:ext cx="743947" cy="70681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применяемые методы должны представлять собой единую систему</a:t>
          </a:r>
          <a:endParaRPr lang="ru-RU" sz="1900" kern="1200" dirty="0"/>
        </a:p>
      </dsp:txBody>
      <dsp:txXfrm rot="-5400000">
        <a:off x="3975811" y="2084298"/>
        <a:ext cx="7031792" cy="671315"/>
      </dsp:txXfrm>
    </dsp:sp>
    <dsp:sp modelId="{9BD1570D-A583-4588-ADB5-2F43EEDFBDCF}">
      <dsp:nvSpPr>
        <dsp:cNvPr id="0" name=""/>
        <dsp:cNvSpPr/>
      </dsp:nvSpPr>
      <dsp:spPr>
        <a:xfrm>
          <a:off x="0" y="1954988"/>
          <a:ext cx="3975811" cy="9299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системность</a:t>
          </a:r>
          <a:endParaRPr lang="ru-RU" sz="2900" kern="1200" dirty="0"/>
        </a:p>
      </dsp:txBody>
      <dsp:txXfrm>
        <a:off x="45396" y="2000384"/>
        <a:ext cx="3885019" cy="839142"/>
      </dsp:txXfrm>
    </dsp:sp>
    <dsp:sp modelId="{070D81D9-7EBE-4EC4-98DA-F21FE8008E48}">
      <dsp:nvSpPr>
        <dsp:cNvPr id="0" name=""/>
        <dsp:cNvSpPr/>
      </dsp:nvSpPr>
      <dsp:spPr>
        <a:xfrm rot="5400000">
          <a:off x="7137891" y="-137668"/>
          <a:ext cx="743947" cy="70681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применяемые методы должны осуществляться в форме, позволяющей адаптировать их к изменяющейся ситуации</a:t>
          </a:r>
          <a:endParaRPr lang="ru-RU" sz="1900" kern="1200" dirty="0"/>
        </a:p>
      </dsp:txBody>
      <dsp:txXfrm rot="-5400000">
        <a:off x="3975811" y="3060728"/>
        <a:ext cx="7031792" cy="671315"/>
      </dsp:txXfrm>
    </dsp:sp>
    <dsp:sp modelId="{CF218C0C-8163-4E25-AE7C-6D7966C854E0}">
      <dsp:nvSpPr>
        <dsp:cNvPr id="0" name=""/>
        <dsp:cNvSpPr/>
      </dsp:nvSpPr>
      <dsp:spPr>
        <a:xfrm>
          <a:off x="0" y="2931419"/>
          <a:ext cx="3975811" cy="9299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динамичность</a:t>
          </a:r>
          <a:endParaRPr lang="ru-RU" sz="2900" kern="1200" dirty="0"/>
        </a:p>
      </dsp:txBody>
      <dsp:txXfrm>
        <a:off x="45396" y="2976815"/>
        <a:ext cx="3885019" cy="839142"/>
      </dsp:txXfrm>
    </dsp:sp>
    <dsp:sp modelId="{561F9476-5367-4ECD-9B07-D0E11212DE05}">
      <dsp:nvSpPr>
        <dsp:cNvPr id="0" name=""/>
        <dsp:cNvSpPr/>
      </dsp:nvSpPr>
      <dsp:spPr>
        <a:xfrm rot="5400000">
          <a:off x="7137891" y="838762"/>
          <a:ext cx="743947" cy="70681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должно обеспечиваться достижение максимально возможного социального и экономического эффекта</a:t>
          </a:r>
          <a:endParaRPr lang="ru-RU" sz="1900" kern="1200" dirty="0"/>
        </a:p>
      </dsp:txBody>
      <dsp:txXfrm rot="-5400000">
        <a:off x="3975811" y="4037158"/>
        <a:ext cx="7031792" cy="671315"/>
      </dsp:txXfrm>
    </dsp:sp>
    <dsp:sp modelId="{2616659D-8C51-453E-8921-882A922DEF91}">
      <dsp:nvSpPr>
        <dsp:cNvPr id="0" name=""/>
        <dsp:cNvSpPr/>
      </dsp:nvSpPr>
      <dsp:spPr>
        <a:xfrm>
          <a:off x="0" y="3907850"/>
          <a:ext cx="3975811" cy="9299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эффективность</a:t>
          </a:r>
          <a:endParaRPr lang="ru-RU" sz="2900" kern="1200" dirty="0"/>
        </a:p>
      </dsp:txBody>
      <dsp:txXfrm>
        <a:off x="45396" y="3953246"/>
        <a:ext cx="3885019" cy="8391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B44EE9-2EC9-412B-BF9F-05931EBA7133}">
      <dsp:nvSpPr>
        <dsp:cNvPr id="0" name=""/>
        <dsp:cNvSpPr/>
      </dsp:nvSpPr>
      <dsp:spPr>
        <a:xfrm>
          <a:off x="4428018" y="1703"/>
          <a:ext cx="6642027" cy="135106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направлена на повышение эффективности производства и труда</a:t>
          </a:r>
          <a:endParaRPr lang="ru-RU" sz="2100" kern="1200" dirty="0"/>
        </a:p>
      </dsp:txBody>
      <dsp:txXfrm>
        <a:off x="4428018" y="170586"/>
        <a:ext cx="6135379" cy="1013295"/>
      </dsp:txXfrm>
    </dsp:sp>
    <dsp:sp modelId="{EE973F7F-9B39-4284-93F8-B41F903A85B5}">
      <dsp:nvSpPr>
        <dsp:cNvPr id="0" name=""/>
        <dsp:cNvSpPr/>
      </dsp:nvSpPr>
      <dsp:spPr>
        <a:xfrm>
          <a:off x="0" y="1703"/>
          <a:ext cx="4428018" cy="13510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экономическая</a:t>
          </a:r>
          <a:endParaRPr lang="ru-RU" sz="3700" kern="1200" dirty="0"/>
        </a:p>
      </dsp:txBody>
      <dsp:txXfrm>
        <a:off x="65953" y="67656"/>
        <a:ext cx="4296112" cy="1219155"/>
      </dsp:txXfrm>
    </dsp:sp>
    <dsp:sp modelId="{08542A2B-1908-4E30-AAC5-CA9616C09A85}">
      <dsp:nvSpPr>
        <dsp:cNvPr id="0" name=""/>
        <dsp:cNvSpPr/>
      </dsp:nvSpPr>
      <dsp:spPr>
        <a:xfrm>
          <a:off x="4428018" y="1487870"/>
          <a:ext cx="6642027" cy="135106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социально-экономическое положение человека в значительной мере определяется комплексом материальных и социальных благ</a:t>
          </a:r>
          <a:endParaRPr lang="ru-RU" sz="2100" kern="1200" dirty="0"/>
        </a:p>
      </dsp:txBody>
      <dsp:txXfrm>
        <a:off x="4428018" y="1656753"/>
        <a:ext cx="6135379" cy="1013295"/>
      </dsp:txXfrm>
    </dsp:sp>
    <dsp:sp modelId="{947B96A7-E317-4C97-87F6-1600D94ACA53}">
      <dsp:nvSpPr>
        <dsp:cNvPr id="0" name=""/>
        <dsp:cNvSpPr/>
      </dsp:nvSpPr>
      <dsp:spPr>
        <a:xfrm>
          <a:off x="0" y="1487870"/>
          <a:ext cx="4428018" cy="13510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социальная</a:t>
          </a:r>
          <a:endParaRPr lang="ru-RU" sz="3700" kern="1200" dirty="0"/>
        </a:p>
      </dsp:txBody>
      <dsp:txXfrm>
        <a:off x="65953" y="1553823"/>
        <a:ext cx="4296112" cy="1219155"/>
      </dsp:txXfrm>
    </dsp:sp>
    <dsp:sp modelId="{CBAB9BE1-2262-4CB2-9388-9E3F351FE769}">
      <dsp:nvSpPr>
        <dsp:cNvPr id="0" name=""/>
        <dsp:cNvSpPr/>
      </dsp:nvSpPr>
      <dsp:spPr>
        <a:xfrm>
          <a:off x="4428018" y="2974038"/>
          <a:ext cx="6642027" cy="135106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заключается в воздействии, оказываемом методами менеджмента на формирование внутреннего мира работника</a:t>
          </a:r>
          <a:endParaRPr lang="ru-RU" sz="2100" kern="1200" dirty="0"/>
        </a:p>
      </dsp:txBody>
      <dsp:txXfrm>
        <a:off x="4428018" y="3142921"/>
        <a:ext cx="6135379" cy="1013295"/>
      </dsp:txXfrm>
    </dsp:sp>
    <dsp:sp modelId="{3638AD6F-0523-4443-867B-2A0920C20F40}">
      <dsp:nvSpPr>
        <dsp:cNvPr id="0" name=""/>
        <dsp:cNvSpPr/>
      </dsp:nvSpPr>
      <dsp:spPr>
        <a:xfrm>
          <a:off x="0" y="2974038"/>
          <a:ext cx="4428018" cy="13510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психологическая</a:t>
          </a:r>
          <a:endParaRPr lang="ru-RU" sz="3700" kern="1200" dirty="0"/>
        </a:p>
      </dsp:txBody>
      <dsp:txXfrm>
        <a:off x="65953" y="3039991"/>
        <a:ext cx="4296112" cy="1219155"/>
      </dsp:txXfrm>
    </dsp:sp>
    <dsp:sp modelId="{09284E6B-4655-452D-BA9C-C508246B3954}">
      <dsp:nvSpPr>
        <dsp:cNvPr id="0" name=""/>
        <dsp:cNvSpPr/>
      </dsp:nvSpPr>
      <dsp:spPr>
        <a:xfrm>
          <a:off x="4428018" y="4460205"/>
          <a:ext cx="6642027" cy="135106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тесно взаимосвязана с психологической и направлена на формирование нравственных качеств работника</a:t>
          </a:r>
          <a:endParaRPr lang="ru-RU" sz="2100" kern="1200" dirty="0"/>
        </a:p>
      </dsp:txBody>
      <dsp:txXfrm>
        <a:off x="4428018" y="4629088"/>
        <a:ext cx="6135379" cy="1013295"/>
      </dsp:txXfrm>
    </dsp:sp>
    <dsp:sp modelId="{C64FE226-EA10-4024-90CD-A116494B8929}">
      <dsp:nvSpPr>
        <dsp:cNvPr id="0" name=""/>
        <dsp:cNvSpPr/>
      </dsp:nvSpPr>
      <dsp:spPr>
        <a:xfrm>
          <a:off x="0" y="4460205"/>
          <a:ext cx="4428018" cy="13510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воспитательная</a:t>
          </a:r>
          <a:endParaRPr lang="ru-RU" sz="3700" kern="1200" dirty="0"/>
        </a:p>
      </dsp:txBody>
      <dsp:txXfrm>
        <a:off x="65953" y="4526158"/>
        <a:ext cx="4296112" cy="12191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209D20-89BF-4825-9058-788E009D7870}">
      <dsp:nvSpPr>
        <dsp:cNvPr id="0" name=""/>
        <dsp:cNvSpPr/>
      </dsp:nvSpPr>
      <dsp:spPr>
        <a:xfrm>
          <a:off x="1356989" y="189"/>
          <a:ext cx="5875030" cy="534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b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>
        <a:off x="1356989" y="189"/>
        <a:ext cx="5875030" cy="534093"/>
      </dsp:txXfrm>
    </dsp:sp>
    <dsp:sp modelId="{A78F9290-DE78-44EF-B25E-CAA87AFE48B9}">
      <dsp:nvSpPr>
        <dsp:cNvPr id="0" name=""/>
        <dsp:cNvSpPr/>
      </dsp:nvSpPr>
      <dsp:spPr>
        <a:xfrm>
          <a:off x="1356989" y="534282"/>
          <a:ext cx="1374757" cy="10879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D656DC-44AE-4004-A4A2-8239EDF768B1}">
      <dsp:nvSpPr>
        <dsp:cNvPr id="0" name=""/>
        <dsp:cNvSpPr/>
      </dsp:nvSpPr>
      <dsp:spPr>
        <a:xfrm>
          <a:off x="2182757" y="534282"/>
          <a:ext cx="1374757" cy="10879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DA787F-E40A-49C3-936F-C151C2D63AC6}">
      <dsp:nvSpPr>
        <dsp:cNvPr id="0" name=""/>
        <dsp:cNvSpPr/>
      </dsp:nvSpPr>
      <dsp:spPr>
        <a:xfrm>
          <a:off x="3009178" y="534282"/>
          <a:ext cx="1374757" cy="10879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C57DCC-FCE0-43D8-8EC6-34E2B109F492}">
      <dsp:nvSpPr>
        <dsp:cNvPr id="0" name=""/>
        <dsp:cNvSpPr/>
      </dsp:nvSpPr>
      <dsp:spPr>
        <a:xfrm>
          <a:off x="3834946" y="534282"/>
          <a:ext cx="1374757" cy="10879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5C0918-2414-4B56-B1F0-5E441AE2232C}">
      <dsp:nvSpPr>
        <dsp:cNvPr id="0" name=""/>
        <dsp:cNvSpPr/>
      </dsp:nvSpPr>
      <dsp:spPr>
        <a:xfrm>
          <a:off x="4661367" y="534282"/>
          <a:ext cx="1374757" cy="10879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DB617F-6E73-4AFD-A276-44286DD5B9B5}">
      <dsp:nvSpPr>
        <dsp:cNvPr id="0" name=""/>
        <dsp:cNvSpPr/>
      </dsp:nvSpPr>
      <dsp:spPr>
        <a:xfrm>
          <a:off x="5487135" y="534282"/>
          <a:ext cx="1374757" cy="10879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2C755C-CFAF-442E-B64B-6254536D8B8F}">
      <dsp:nvSpPr>
        <dsp:cNvPr id="0" name=""/>
        <dsp:cNvSpPr/>
      </dsp:nvSpPr>
      <dsp:spPr>
        <a:xfrm>
          <a:off x="6313556" y="534282"/>
          <a:ext cx="1374757" cy="10879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1B8448-2582-4137-8909-60EF90BFE26C}">
      <dsp:nvSpPr>
        <dsp:cNvPr id="0" name=""/>
        <dsp:cNvSpPr/>
      </dsp:nvSpPr>
      <dsp:spPr>
        <a:xfrm>
          <a:off x="1356989" y="643079"/>
          <a:ext cx="5951405" cy="8703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место отдельных работников и их групп в организации</a:t>
          </a:r>
          <a:endParaRPr lang="ru-RU" sz="2700" kern="1200" dirty="0"/>
        </a:p>
      </dsp:txBody>
      <dsp:txXfrm>
        <a:off x="1356989" y="643079"/>
        <a:ext cx="5951405" cy="870374"/>
      </dsp:txXfrm>
    </dsp:sp>
    <dsp:sp modelId="{AE52A8D1-8460-4043-9FB4-F755F98279F8}">
      <dsp:nvSpPr>
        <dsp:cNvPr id="0" name=""/>
        <dsp:cNvSpPr/>
      </dsp:nvSpPr>
      <dsp:spPr>
        <a:xfrm>
          <a:off x="1356989" y="1694581"/>
          <a:ext cx="5875030" cy="534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b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>
        <a:off x="1356989" y="1694581"/>
        <a:ext cx="5875030" cy="534093"/>
      </dsp:txXfrm>
    </dsp:sp>
    <dsp:sp modelId="{1F89C2F5-2479-4140-B349-7AA2093501FF}">
      <dsp:nvSpPr>
        <dsp:cNvPr id="0" name=""/>
        <dsp:cNvSpPr/>
      </dsp:nvSpPr>
      <dsp:spPr>
        <a:xfrm>
          <a:off x="1356989" y="2228675"/>
          <a:ext cx="1374757" cy="10879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99BA3D-5A81-4633-A8BC-48E573DCBACE}">
      <dsp:nvSpPr>
        <dsp:cNvPr id="0" name=""/>
        <dsp:cNvSpPr/>
      </dsp:nvSpPr>
      <dsp:spPr>
        <a:xfrm>
          <a:off x="2182757" y="2228675"/>
          <a:ext cx="1374757" cy="10879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6B6327-CED5-4B9A-A12A-DDA834C9E179}">
      <dsp:nvSpPr>
        <dsp:cNvPr id="0" name=""/>
        <dsp:cNvSpPr/>
      </dsp:nvSpPr>
      <dsp:spPr>
        <a:xfrm>
          <a:off x="3009178" y="2228675"/>
          <a:ext cx="1374757" cy="10879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2DD71A-4493-44E1-9E45-E217F8D77696}">
      <dsp:nvSpPr>
        <dsp:cNvPr id="0" name=""/>
        <dsp:cNvSpPr/>
      </dsp:nvSpPr>
      <dsp:spPr>
        <a:xfrm>
          <a:off x="3834946" y="2228675"/>
          <a:ext cx="1374757" cy="10879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417061-3F09-49AA-ACF3-F37666D01F27}">
      <dsp:nvSpPr>
        <dsp:cNvPr id="0" name=""/>
        <dsp:cNvSpPr/>
      </dsp:nvSpPr>
      <dsp:spPr>
        <a:xfrm>
          <a:off x="4661367" y="2228675"/>
          <a:ext cx="1374757" cy="10879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B3E1DD-2C04-4685-90AC-4C6CC7F3A653}">
      <dsp:nvSpPr>
        <dsp:cNvPr id="0" name=""/>
        <dsp:cNvSpPr/>
      </dsp:nvSpPr>
      <dsp:spPr>
        <a:xfrm>
          <a:off x="5487135" y="2228675"/>
          <a:ext cx="1374757" cy="10879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674EDE-AF60-437A-9BBC-5EBEEB98E34E}">
      <dsp:nvSpPr>
        <dsp:cNvPr id="0" name=""/>
        <dsp:cNvSpPr/>
      </dsp:nvSpPr>
      <dsp:spPr>
        <a:xfrm>
          <a:off x="6313556" y="2228675"/>
          <a:ext cx="1374757" cy="10879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233FDF-3D9D-47B5-98AB-AB2267CB5B25}">
      <dsp:nvSpPr>
        <dsp:cNvPr id="0" name=""/>
        <dsp:cNvSpPr/>
      </dsp:nvSpPr>
      <dsp:spPr>
        <a:xfrm>
          <a:off x="1356989" y="2337471"/>
          <a:ext cx="5951405" cy="8703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их права, обязанности и мера ответственности</a:t>
          </a:r>
          <a:endParaRPr lang="ru-RU" sz="2700" kern="1200" dirty="0"/>
        </a:p>
      </dsp:txBody>
      <dsp:txXfrm>
        <a:off x="1356989" y="2337471"/>
        <a:ext cx="5951405" cy="870374"/>
      </dsp:txXfrm>
    </dsp:sp>
    <dsp:sp modelId="{EEE51CB9-C759-44AC-96A6-3642BE08563F}">
      <dsp:nvSpPr>
        <dsp:cNvPr id="0" name=""/>
        <dsp:cNvSpPr/>
      </dsp:nvSpPr>
      <dsp:spPr>
        <a:xfrm>
          <a:off x="1356989" y="3388973"/>
          <a:ext cx="5875030" cy="534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b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1356989" y="3388973"/>
        <a:ext cx="5875030" cy="534093"/>
      </dsp:txXfrm>
    </dsp:sp>
    <dsp:sp modelId="{E156FDEE-B78B-432F-9720-664F592FFAA3}">
      <dsp:nvSpPr>
        <dsp:cNvPr id="0" name=""/>
        <dsp:cNvSpPr/>
      </dsp:nvSpPr>
      <dsp:spPr>
        <a:xfrm>
          <a:off x="1356989" y="3923067"/>
          <a:ext cx="1374757" cy="10879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855F2A-DB65-495F-B5F3-6D23FF2284A9}">
      <dsp:nvSpPr>
        <dsp:cNvPr id="0" name=""/>
        <dsp:cNvSpPr/>
      </dsp:nvSpPr>
      <dsp:spPr>
        <a:xfrm>
          <a:off x="2182757" y="3923067"/>
          <a:ext cx="1374757" cy="10879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84A34-4433-44E9-B770-E4D7AE359F4A}">
      <dsp:nvSpPr>
        <dsp:cNvPr id="0" name=""/>
        <dsp:cNvSpPr/>
      </dsp:nvSpPr>
      <dsp:spPr>
        <a:xfrm>
          <a:off x="3009178" y="3923067"/>
          <a:ext cx="1374757" cy="10879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623BA0-D12E-4DD2-BB1F-98B677D99845}">
      <dsp:nvSpPr>
        <dsp:cNvPr id="0" name=""/>
        <dsp:cNvSpPr/>
      </dsp:nvSpPr>
      <dsp:spPr>
        <a:xfrm>
          <a:off x="3834946" y="3923067"/>
          <a:ext cx="1374757" cy="10879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7490D7-7384-47F8-ACD3-BDCF4811C65D}">
      <dsp:nvSpPr>
        <dsp:cNvPr id="0" name=""/>
        <dsp:cNvSpPr/>
      </dsp:nvSpPr>
      <dsp:spPr>
        <a:xfrm>
          <a:off x="4661367" y="3923067"/>
          <a:ext cx="1374757" cy="10879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E3FB48-4807-4A7F-AF7C-8320684DD112}">
      <dsp:nvSpPr>
        <dsp:cNvPr id="0" name=""/>
        <dsp:cNvSpPr/>
      </dsp:nvSpPr>
      <dsp:spPr>
        <a:xfrm>
          <a:off x="5487135" y="3923067"/>
          <a:ext cx="1374757" cy="10879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3DD427-EAA9-4488-AFD3-805744DDC5EC}">
      <dsp:nvSpPr>
        <dsp:cNvPr id="0" name=""/>
        <dsp:cNvSpPr/>
      </dsp:nvSpPr>
      <dsp:spPr>
        <a:xfrm>
          <a:off x="6313556" y="3923067"/>
          <a:ext cx="1374757" cy="10879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240FEC-C000-45CB-8F2B-68642CC97677}">
      <dsp:nvSpPr>
        <dsp:cNvPr id="0" name=""/>
        <dsp:cNvSpPr/>
      </dsp:nvSpPr>
      <dsp:spPr>
        <a:xfrm>
          <a:off x="1356989" y="4031864"/>
          <a:ext cx="5951405" cy="8703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способы координации их действий в процессе трудовой деятельности</a:t>
          </a:r>
          <a:endParaRPr lang="ru-RU" sz="2700" kern="1200" dirty="0"/>
        </a:p>
      </dsp:txBody>
      <dsp:txXfrm>
        <a:off x="1356989" y="4031864"/>
        <a:ext cx="5951405" cy="8703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C288CF-E2D1-4111-9EA7-3A4E9F6CC43A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D12136-975B-4096-88FC-3CF691F46FB6}">
      <dsp:nvSpPr>
        <dsp:cNvPr id="0" name=""/>
        <dsp:cNvSpPr/>
      </dsp:nvSpPr>
      <dsp:spPr>
        <a:xfrm>
          <a:off x="610504" y="416587"/>
          <a:ext cx="8828478" cy="8336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оказывают прямое воздействие на волю подчиненных</a:t>
          </a:r>
          <a:endParaRPr lang="ru-RU" sz="2600" kern="1200" dirty="0"/>
        </a:p>
      </dsp:txBody>
      <dsp:txXfrm>
        <a:off x="610504" y="416587"/>
        <a:ext cx="8828478" cy="833607"/>
      </dsp:txXfrm>
    </dsp:sp>
    <dsp:sp modelId="{68E428AD-AFF2-4389-86EA-BDBCC3C5E589}">
      <dsp:nvSpPr>
        <dsp:cNvPr id="0" name=""/>
        <dsp:cNvSpPr/>
      </dsp:nvSpPr>
      <dsp:spPr>
        <a:xfrm>
          <a:off x="89500" y="312386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D71B46-2A39-4C32-8B4C-5E6F4AEF75AA}">
      <dsp:nvSpPr>
        <dsp:cNvPr id="0" name=""/>
        <dsp:cNvSpPr/>
      </dsp:nvSpPr>
      <dsp:spPr>
        <a:xfrm>
          <a:off x="1088431" y="1667215"/>
          <a:ext cx="8350551" cy="833607"/>
        </a:xfrm>
        <a:prstGeom prst="rect">
          <a:avLst/>
        </a:prstGeom>
        <a:solidFill>
          <a:schemeClr val="accent2">
            <a:hueOff val="-988095"/>
            <a:satOff val="4733"/>
            <a:lumOff val="437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носят безвозмездный характер, не предусматривающий стимулирования</a:t>
          </a:r>
          <a:endParaRPr lang="ru-RU" sz="2600" kern="1200" dirty="0"/>
        </a:p>
      </dsp:txBody>
      <dsp:txXfrm>
        <a:off x="1088431" y="1667215"/>
        <a:ext cx="8350551" cy="833607"/>
      </dsp:txXfrm>
    </dsp:sp>
    <dsp:sp modelId="{6AD52CCF-096F-4C81-982A-9A9C1500729B}">
      <dsp:nvSpPr>
        <dsp:cNvPr id="0" name=""/>
        <dsp:cNvSpPr/>
      </dsp:nvSpPr>
      <dsp:spPr>
        <a:xfrm>
          <a:off x="567426" y="1563014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988095"/>
              <a:satOff val="4733"/>
              <a:lumOff val="43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14AF12-1765-4128-BD26-8B82868AAD1F}">
      <dsp:nvSpPr>
        <dsp:cNvPr id="0" name=""/>
        <dsp:cNvSpPr/>
      </dsp:nvSpPr>
      <dsp:spPr>
        <a:xfrm>
          <a:off x="1088431" y="2917843"/>
          <a:ext cx="8350551" cy="833607"/>
        </a:xfrm>
        <a:prstGeom prst="rect">
          <a:avLst/>
        </a:prstGeom>
        <a:solidFill>
          <a:schemeClr val="accent2">
            <a:hueOff val="-1976191"/>
            <a:satOff val="9467"/>
            <a:lumOff val="875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требуют наличия и использования действенной системы контроля за их исполнением</a:t>
          </a:r>
          <a:endParaRPr lang="ru-RU" sz="2600" kern="1200" dirty="0"/>
        </a:p>
      </dsp:txBody>
      <dsp:txXfrm>
        <a:off x="1088431" y="2917843"/>
        <a:ext cx="8350551" cy="833607"/>
      </dsp:txXfrm>
    </dsp:sp>
    <dsp:sp modelId="{945FE611-40E8-4866-94F9-746325CCF704}">
      <dsp:nvSpPr>
        <dsp:cNvPr id="0" name=""/>
        <dsp:cNvSpPr/>
      </dsp:nvSpPr>
      <dsp:spPr>
        <a:xfrm>
          <a:off x="567426" y="2813642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1976191"/>
              <a:satOff val="9467"/>
              <a:lumOff val="87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D80791-FB2E-4B73-932F-A9616358B917}">
      <dsp:nvSpPr>
        <dsp:cNvPr id="0" name=""/>
        <dsp:cNvSpPr/>
      </dsp:nvSpPr>
      <dsp:spPr>
        <a:xfrm>
          <a:off x="610504" y="4168472"/>
          <a:ext cx="8828478" cy="833607"/>
        </a:xfrm>
        <a:prstGeom prst="rect">
          <a:avLst/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требуют не наилучшего решения проблем, а выполнения строго определенных действий</a:t>
          </a:r>
          <a:endParaRPr lang="ru-RU" sz="2600" kern="1200" dirty="0"/>
        </a:p>
      </dsp:txBody>
      <dsp:txXfrm>
        <a:off x="610504" y="4168472"/>
        <a:ext cx="8828478" cy="833607"/>
      </dsp:txXfrm>
    </dsp:sp>
    <dsp:sp modelId="{238E1C21-2025-42AA-B18F-748350B9CD37}">
      <dsp:nvSpPr>
        <dsp:cNvPr id="0" name=""/>
        <dsp:cNvSpPr/>
      </dsp:nvSpPr>
      <dsp:spPr>
        <a:xfrm>
          <a:off x="89500" y="4064271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B637D7-EE4C-44E0-B3E2-82C2F68F7F0D}">
      <dsp:nvSpPr>
        <dsp:cNvPr id="0" name=""/>
        <dsp:cNvSpPr/>
      </dsp:nvSpPr>
      <dsp:spPr>
        <a:xfrm>
          <a:off x="65212" y="549130"/>
          <a:ext cx="2598281" cy="3056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E160CA-2DEE-4873-89CA-F4396F14734B}">
      <dsp:nvSpPr>
        <dsp:cNvPr id="0" name=""/>
        <dsp:cNvSpPr/>
      </dsp:nvSpPr>
      <dsp:spPr>
        <a:xfrm>
          <a:off x="65212" y="663931"/>
          <a:ext cx="190879" cy="1908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E9DFDE-07A3-4FB4-A3A0-7F678A49A9D3}">
      <dsp:nvSpPr>
        <dsp:cNvPr id="0" name=""/>
        <dsp:cNvSpPr/>
      </dsp:nvSpPr>
      <dsp:spPr>
        <a:xfrm>
          <a:off x="65212" y="0"/>
          <a:ext cx="2598281" cy="549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приказ</a:t>
          </a:r>
          <a:endParaRPr lang="ru-RU" sz="2800" kern="1200" dirty="0"/>
        </a:p>
      </dsp:txBody>
      <dsp:txXfrm>
        <a:off x="65212" y="0"/>
        <a:ext cx="2598281" cy="549130"/>
      </dsp:txXfrm>
    </dsp:sp>
    <dsp:sp modelId="{58453588-DDC7-472A-A76B-3B6A5AB38B56}">
      <dsp:nvSpPr>
        <dsp:cNvPr id="0" name=""/>
        <dsp:cNvSpPr/>
      </dsp:nvSpPr>
      <dsp:spPr>
        <a:xfrm>
          <a:off x="65212" y="2490047"/>
          <a:ext cx="190874" cy="1908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311B49-1C81-4D8B-91A8-FC47A8632771}">
      <dsp:nvSpPr>
        <dsp:cNvPr id="0" name=""/>
        <dsp:cNvSpPr/>
      </dsp:nvSpPr>
      <dsp:spPr>
        <a:xfrm>
          <a:off x="247092" y="981837"/>
          <a:ext cx="2416401" cy="3207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документ, в котором сформулированы цели, содержание, объем и сроки выполнения заданий, указаны исполнители и условия выполнения этих заданий</a:t>
          </a:r>
          <a:endParaRPr lang="ru-RU" sz="1800" kern="1200" dirty="0"/>
        </a:p>
      </dsp:txBody>
      <dsp:txXfrm>
        <a:off x="247092" y="981837"/>
        <a:ext cx="2416401" cy="3207295"/>
      </dsp:txXfrm>
    </dsp:sp>
    <dsp:sp modelId="{363F6038-11A4-4DC4-829B-F73915640F3B}">
      <dsp:nvSpPr>
        <dsp:cNvPr id="0" name=""/>
        <dsp:cNvSpPr/>
      </dsp:nvSpPr>
      <dsp:spPr>
        <a:xfrm>
          <a:off x="2793407" y="549130"/>
          <a:ext cx="2598281" cy="305680"/>
        </a:xfrm>
        <a:prstGeom prst="rect">
          <a:avLst/>
        </a:prstGeom>
        <a:solidFill>
          <a:schemeClr val="accent2">
            <a:hueOff val="-988095"/>
            <a:satOff val="4733"/>
            <a:lumOff val="4379"/>
            <a:alphaOff val="0"/>
          </a:schemeClr>
        </a:solidFill>
        <a:ln w="19050" cap="rnd" cmpd="sng" algn="ctr">
          <a:solidFill>
            <a:schemeClr val="accent2">
              <a:hueOff val="-988095"/>
              <a:satOff val="4733"/>
              <a:lumOff val="43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F5AAD2-E126-4755-9814-6623943692FF}">
      <dsp:nvSpPr>
        <dsp:cNvPr id="0" name=""/>
        <dsp:cNvSpPr/>
      </dsp:nvSpPr>
      <dsp:spPr>
        <a:xfrm>
          <a:off x="2793407" y="663931"/>
          <a:ext cx="190879" cy="1908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988095"/>
              <a:satOff val="4733"/>
              <a:lumOff val="43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0BB959-9E61-4A12-9AAB-44B9D6BFAFC8}">
      <dsp:nvSpPr>
        <dsp:cNvPr id="0" name=""/>
        <dsp:cNvSpPr/>
      </dsp:nvSpPr>
      <dsp:spPr>
        <a:xfrm>
          <a:off x="2793407" y="0"/>
          <a:ext cx="2598281" cy="549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постановление</a:t>
          </a:r>
          <a:endParaRPr lang="ru-RU" sz="2800" kern="1200" dirty="0"/>
        </a:p>
      </dsp:txBody>
      <dsp:txXfrm>
        <a:off x="2793407" y="0"/>
        <a:ext cx="2598281" cy="549130"/>
      </dsp:txXfrm>
    </dsp:sp>
    <dsp:sp modelId="{FC83791C-6C81-40DA-8753-C9E3A52A4FE3}">
      <dsp:nvSpPr>
        <dsp:cNvPr id="0" name=""/>
        <dsp:cNvSpPr/>
      </dsp:nvSpPr>
      <dsp:spPr>
        <a:xfrm>
          <a:off x="2793407" y="2320799"/>
          <a:ext cx="190874" cy="1908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988095"/>
              <a:satOff val="4733"/>
              <a:lumOff val="43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E759A3-9A7D-4E2F-9E82-09DA16D4D8A9}">
      <dsp:nvSpPr>
        <dsp:cNvPr id="0" name=""/>
        <dsp:cNvSpPr/>
      </dsp:nvSpPr>
      <dsp:spPr>
        <a:xfrm>
          <a:off x="2975287" y="981837"/>
          <a:ext cx="2416401" cy="28687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принимается на уровне организации совместно администрацией и общественными организациями</a:t>
          </a:r>
          <a:endParaRPr lang="ru-RU" sz="1800" kern="1200" dirty="0"/>
        </a:p>
      </dsp:txBody>
      <dsp:txXfrm>
        <a:off x="2975287" y="981837"/>
        <a:ext cx="2416401" cy="2868798"/>
      </dsp:txXfrm>
    </dsp:sp>
    <dsp:sp modelId="{F442A661-63DB-401E-B443-B37D6FE2490B}">
      <dsp:nvSpPr>
        <dsp:cNvPr id="0" name=""/>
        <dsp:cNvSpPr/>
      </dsp:nvSpPr>
      <dsp:spPr>
        <a:xfrm>
          <a:off x="5521603" y="549130"/>
          <a:ext cx="2598281" cy="305680"/>
        </a:xfrm>
        <a:prstGeom prst="rect">
          <a:avLst/>
        </a:prstGeom>
        <a:solidFill>
          <a:schemeClr val="accent2">
            <a:hueOff val="-1976191"/>
            <a:satOff val="9467"/>
            <a:lumOff val="8758"/>
            <a:alphaOff val="0"/>
          </a:schemeClr>
        </a:solidFill>
        <a:ln w="19050" cap="rnd" cmpd="sng" algn="ctr">
          <a:solidFill>
            <a:schemeClr val="accent2">
              <a:hueOff val="-1976191"/>
              <a:satOff val="9467"/>
              <a:lumOff val="87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F4B10B-BFCF-4147-8EA3-FB755A0A20B7}">
      <dsp:nvSpPr>
        <dsp:cNvPr id="0" name=""/>
        <dsp:cNvSpPr/>
      </dsp:nvSpPr>
      <dsp:spPr>
        <a:xfrm>
          <a:off x="5521603" y="663931"/>
          <a:ext cx="190879" cy="1908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1976191"/>
              <a:satOff val="9467"/>
              <a:lumOff val="87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5759C3-DCAC-4197-AFDF-865BB1F79FB5}">
      <dsp:nvSpPr>
        <dsp:cNvPr id="0" name=""/>
        <dsp:cNvSpPr/>
      </dsp:nvSpPr>
      <dsp:spPr>
        <a:xfrm>
          <a:off x="5521603" y="0"/>
          <a:ext cx="2598281" cy="549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распоряжение</a:t>
          </a:r>
          <a:endParaRPr lang="ru-RU" sz="2800" kern="1200" dirty="0"/>
        </a:p>
      </dsp:txBody>
      <dsp:txXfrm>
        <a:off x="5521603" y="0"/>
        <a:ext cx="2598281" cy="549130"/>
      </dsp:txXfrm>
    </dsp:sp>
    <dsp:sp modelId="{B7820672-96C7-4633-9484-B47554A6C48A}">
      <dsp:nvSpPr>
        <dsp:cNvPr id="0" name=""/>
        <dsp:cNvSpPr/>
      </dsp:nvSpPr>
      <dsp:spPr>
        <a:xfrm>
          <a:off x="5521603" y="2399175"/>
          <a:ext cx="190874" cy="1908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1976191"/>
              <a:satOff val="9467"/>
              <a:lumOff val="87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2116CF-881F-4930-8B3E-5C0FB50587BF}">
      <dsp:nvSpPr>
        <dsp:cNvPr id="0" name=""/>
        <dsp:cNvSpPr/>
      </dsp:nvSpPr>
      <dsp:spPr>
        <a:xfrm>
          <a:off x="5703482" y="981837"/>
          <a:ext cx="2416401" cy="30255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устное или письменное требование к подчиненным выполнить определенные виды работ с целью решения каких-либо вопросов</a:t>
          </a:r>
          <a:endParaRPr lang="ru-RU" sz="1800" kern="1200" dirty="0"/>
        </a:p>
      </dsp:txBody>
      <dsp:txXfrm>
        <a:off x="5703482" y="981837"/>
        <a:ext cx="2416401" cy="3025551"/>
      </dsp:txXfrm>
    </dsp:sp>
    <dsp:sp modelId="{2D32D05C-5B73-47E9-AF42-BDF37FD02875}">
      <dsp:nvSpPr>
        <dsp:cNvPr id="0" name=""/>
        <dsp:cNvSpPr/>
      </dsp:nvSpPr>
      <dsp:spPr>
        <a:xfrm>
          <a:off x="8249798" y="549130"/>
          <a:ext cx="2598281" cy="305680"/>
        </a:xfrm>
        <a:prstGeom prst="rect">
          <a:avLst/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23CE58-E419-487B-9C1F-B62945F3638A}">
      <dsp:nvSpPr>
        <dsp:cNvPr id="0" name=""/>
        <dsp:cNvSpPr/>
      </dsp:nvSpPr>
      <dsp:spPr>
        <a:xfrm>
          <a:off x="8249798" y="663931"/>
          <a:ext cx="190879" cy="1908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7CDDE8-AEA8-48D7-A60E-E45B6A380595}">
      <dsp:nvSpPr>
        <dsp:cNvPr id="0" name=""/>
        <dsp:cNvSpPr/>
      </dsp:nvSpPr>
      <dsp:spPr>
        <a:xfrm>
          <a:off x="8249798" y="0"/>
          <a:ext cx="2598281" cy="549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указание</a:t>
          </a:r>
          <a:endParaRPr lang="ru-RU" sz="2800" kern="1200" dirty="0"/>
        </a:p>
      </dsp:txBody>
      <dsp:txXfrm>
        <a:off x="8249798" y="0"/>
        <a:ext cx="2598281" cy="549130"/>
      </dsp:txXfrm>
    </dsp:sp>
    <dsp:sp modelId="{C10A381D-D32E-42FC-8A8E-F4D9AE0EB8B1}">
      <dsp:nvSpPr>
        <dsp:cNvPr id="0" name=""/>
        <dsp:cNvSpPr/>
      </dsp:nvSpPr>
      <dsp:spPr>
        <a:xfrm>
          <a:off x="8249798" y="2490615"/>
          <a:ext cx="190874" cy="1908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2BDFD4-A87B-4E9A-A0E0-4D7D242C4DFC}">
      <dsp:nvSpPr>
        <dsp:cNvPr id="0" name=""/>
        <dsp:cNvSpPr/>
      </dsp:nvSpPr>
      <dsp:spPr>
        <a:xfrm>
          <a:off x="8431678" y="981837"/>
          <a:ext cx="2416401" cy="32084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осуществляется в устной форме, используется на низшем уровне управления</a:t>
          </a:r>
          <a:endParaRPr lang="ru-RU" sz="1800" kern="1200" dirty="0"/>
        </a:p>
      </dsp:txBody>
      <dsp:txXfrm>
        <a:off x="8431678" y="981837"/>
        <a:ext cx="2416401" cy="32084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A9CE83-D7C3-4B55-A1D8-16F5C7370613}">
      <dsp:nvSpPr>
        <dsp:cNvPr id="0" name=""/>
        <dsp:cNvSpPr/>
      </dsp:nvSpPr>
      <dsp:spPr>
        <a:xfrm rot="16200000">
          <a:off x="-1832332" y="2781063"/>
          <a:ext cx="4226560" cy="448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95389" bIns="0" numCol="1" spcCol="1270" anchor="t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/>
        </a:p>
      </dsp:txBody>
      <dsp:txXfrm>
        <a:off x="-1832332" y="2781063"/>
        <a:ext cx="4226560" cy="448315"/>
      </dsp:txXfrm>
    </dsp:sp>
    <dsp:sp modelId="{7B810FF9-78D2-4DEC-9E95-47410142F07B}">
      <dsp:nvSpPr>
        <dsp:cNvPr id="0" name=""/>
        <dsp:cNvSpPr/>
      </dsp:nvSpPr>
      <dsp:spPr>
        <a:xfrm>
          <a:off x="505105" y="891941"/>
          <a:ext cx="2233084" cy="42265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395389" rIns="156464" bIns="15646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развитие социальной инфраструктуры предприятия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социальные исследования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соревнование</a:t>
          </a:r>
          <a:endParaRPr lang="ru-RU" sz="1700" kern="1200" dirty="0"/>
        </a:p>
      </dsp:txBody>
      <dsp:txXfrm>
        <a:off x="505105" y="891941"/>
        <a:ext cx="2233084" cy="4226560"/>
      </dsp:txXfrm>
    </dsp:sp>
    <dsp:sp modelId="{5AB051C0-389F-4D8B-9BE1-F70D762B0DF6}">
      <dsp:nvSpPr>
        <dsp:cNvPr id="0" name=""/>
        <dsp:cNvSpPr/>
      </dsp:nvSpPr>
      <dsp:spPr>
        <a:xfrm>
          <a:off x="56790" y="300165"/>
          <a:ext cx="896630" cy="89663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214FF5-A64A-4DDF-A4FD-97BEF0D65939}">
      <dsp:nvSpPr>
        <dsp:cNvPr id="0" name=""/>
        <dsp:cNvSpPr/>
      </dsp:nvSpPr>
      <dsp:spPr>
        <a:xfrm rot="16200000">
          <a:off x="1423456" y="2781063"/>
          <a:ext cx="4226560" cy="448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95389" bIns="0" numCol="1" spcCol="1270" anchor="t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/>
        </a:p>
      </dsp:txBody>
      <dsp:txXfrm>
        <a:off x="1423456" y="2781063"/>
        <a:ext cx="4226560" cy="448315"/>
      </dsp:txXfrm>
    </dsp:sp>
    <dsp:sp modelId="{FB541C67-972F-491A-BD34-6792AB2117D4}">
      <dsp:nvSpPr>
        <dsp:cNvPr id="0" name=""/>
        <dsp:cNvSpPr/>
      </dsp:nvSpPr>
      <dsp:spPr>
        <a:xfrm>
          <a:off x="3760894" y="891941"/>
          <a:ext cx="2233084" cy="42265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395389" rIns="156464" bIns="15646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преодоление и использование конфликтов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методы </a:t>
          </a:r>
          <a:r>
            <a:rPr lang="ru-RU" sz="1700" kern="1200" dirty="0" err="1" smtClean="0"/>
            <a:t>гуманизации</a:t>
          </a:r>
          <a:r>
            <a:rPr lang="ru-RU" sz="1700" kern="1200" dirty="0" smtClean="0"/>
            <a:t> труда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методы морального поощрения и порицания</a:t>
          </a:r>
          <a:endParaRPr lang="ru-RU" sz="1700" kern="1200" dirty="0"/>
        </a:p>
      </dsp:txBody>
      <dsp:txXfrm>
        <a:off x="3760894" y="891941"/>
        <a:ext cx="2233084" cy="4226560"/>
      </dsp:txXfrm>
    </dsp:sp>
    <dsp:sp modelId="{17D28360-8127-4308-862C-20A83C000CAD}">
      <dsp:nvSpPr>
        <dsp:cNvPr id="0" name=""/>
        <dsp:cNvSpPr/>
      </dsp:nvSpPr>
      <dsp:spPr>
        <a:xfrm>
          <a:off x="3312579" y="300165"/>
          <a:ext cx="896630" cy="89663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58E419-09DC-4785-BC62-A941C50F544F}">
      <dsp:nvSpPr>
        <dsp:cNvPr id="0" name=""/>
        <dsp:cNvSpPr/>
      </dsp:nvSpPr>
      <dsp:spPr>
        <a:xfrm rot="16200000">
          <a:off x="4679246" y="2781063"/>
          <a:ext cx="4226560" cy="448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95389" bIns="0" numCol="1" spcCol="1270" anchor="t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/>
        </a:p>
      </dsp:txBody>
      <dsp:txXfrm>
        <a:off x="4679246" y="2781063"/>
        <a:ext cx="4226560" cy="448315"/>
      </dsp:txXfrm>
    </dsp:sp>
    <dsp:sp modelId="{9DA9D34F-6190-478A-BF47-D429C51C5E96}">
      <dsp:nvSpPr>
        <dsp:cNvPr id="0" name=""/>
        <dsp:cNvSpPr/>
      </dsp:nvSpPr>
      <dsp:spPr>
        <a:xfrm>
          <a:off x="7016683" y="891941"/>
          <a:ext cx="2233084" cy="42265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395389" rIns="156464" bIns="15646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психологическое влияние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убеждение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методы планирования и развития карьеры сотрудников</a:t>
          </a:r>
          <a:endParaRPr lang="ru-RU" sz="1700" kern="1200" dirty="0"/>
        </a:p>
      </dsp:txBody>
      <dsp:txXfrm>
        <a:off x="7016683" y="891941"/>
        <a:ext cx="2233084" cy="4226560"/>
      </dsp:txXfrm>
    </dsp:sp>
    <dsp:sp modelId="{426B1F09-0979-4086-A6E9-A80014A28ED8}">
      <dsp:nvSpPr>
        <dsp:cNvPr id="0" name=""/>
        <dsp:cNvSpPr/>
      </dsp:nvSpPr>
      <dsp:spPr>
        <a:xfrm>
          <a:off x="6568368" y="300165"/>
          <a:ext cx="896630" cy="89663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289701-C1C3-46DB-92B8-539B50BF691B}">
      <dsp:nvSpPr>
        <dsp:cNvPr id="0" name=""/>
        <dsp:cNvSpPr/>
      </dsp:nvSpPr>
      <dsp:spPr>
        <a:xfrm>
          <a:off x="0" y="1553888"/>
          <a:ext cx="1183282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6AA789-3359-4A41-B676-05E576F8454C}">
      <dsp:nvSpPr>
        <dsp:cNvPr id="0" name=""/>
        <dsp:cNvSpPr/>
      </dsp:nvSpPr>
      <dsp:spPr>
        <a:xfrm>
          <a:off x="591641" y="1273448"/>
          <a:ext cx="8282976" cy="560880"/>
        </a:xfrm>
        <a:prstGeom prst="round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077" tIns="0" rIns="313077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люди, работая в организации, стремятся чего-либо достичь или избежать, реализуя собственные интересы</a:t>
          </a:r>
          <a:endParaRPr lang="ru-RU" sz="1900" kern="1200" dirty="0"/>
        </a:p>
      </dsp:txBody>
      <dsp:txXfrm>
        <a:off x="619021" y="1300828"/>
        <a:ext cx="8228216" cy="506120"/>
      </dsp:txXfrm>
    </dsp:sp>
    <dsp:sp modelId="{82747D89-E21F-43E5-AB69-EB8BC2B8379A}">
      <dsp:nvSpPr>
        <dsp:cNvPr id="0" name=""/>
        <dsp:cNvSpPr/>
      </dsp:nvSpPr>
      <dsp:spPr>
        <a:xfrm>
          <a:off x="0" y="2415728"/>
          <a:ext cx="1183282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shade val="80000"/>
              <a:hueOff val="-30373"/>
              <a:satOff val="-2741"/>
              <a:lumOff val="69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2A4E2A-7D70-4B77-ADC2-4DDDCB93B812}">
      <dsp:nvSpPr>
        <dsp:cNvPr id="0" name=""/>
        <dsp:cNvSpPr/>
      </dsp:nvSpPr>
      <dsp:spPr>
        <a:xfrm>
          <a:off x="591641" y="2135288"/>
          <a:ext cx="8282976" cy="560880"/>
        </a:xfrm>
        <a:prstGeom prst="roundRect">
          <a:avLst/>
        </a:prstGeom>
        <a:solidFill>
          <a:schemeClr val="accent6">
            <a:shade val="80000"/>
            <a:hueOff val="-30373"/>
            <a:satOff val="-2741"/>
            <a:lumOff val="699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077" tIns="0" rIns="313077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индивидуальные мотивы в высшей степени субъективны и сложны</a:t>
          </a:r>
          <a:endParaRPr lang="ru-RU" sz="1900" kern="1200" dirty="0"/>
        </a:p>
      </dsp:txBody>
      <dsp:txXfrm>
        <a:off x="619021" y="2162668"/>
        <a:ext cx="8228216" cy="506120"/>
      </dsp:txXfrm>
    </dsp:sp>
    <dsp:sp modelId="{8F223582-52D6-4286-B5A0-8EBE5FE86E7C}">
      <dsp:nvSpPr>
        <dsp:cNvPr id="0" name=""/>
        <dsp:cNvSpPr/>
      </dsp:nvSpPr>
      <dsp:spPr>
        <a:xfrm>
          <a:off x="0" y="3277568"/>
          <a:ext cx="1183282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shade val="80000"/>
              <a:hueOff val="-60746"/>
              <a:satOff val="-5481"/>
              <a:lumOff val="139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29425F-443B-42B6-AD43-F54FA86A7FBC}">
      <dsp:nvSpPr>
        <dsp:cNvPr id="0" name=""/>
        <dsp:cNvSpPr/>
      </dsp:nvSpPr>
      <dsp:spPr>
        <a:xfrm>
          <a:off x="591641" y="2997128"/>
          <a:ext cx="8282976" cy="560880"/>
        </a:xfrm>
        <a:prstGeom prst="roundRect">
          <a:avLst/>
        </a:prstGeom>
        <a:solidFill>
          <a:schemeClr val="accent6">
            <a:shade val="80000"/>
            <a:hueOff val="-60746"/>
            <a:satOff val="-5481"/>
            <a:lumOff val="1397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077" tIns="0" rIns="313077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ввиду более простой ясности материальных мотивов часто используются только административные и экономические методы</a:t>
          </a:r>
          <a:endParaRPr lang="ru-RU" sz="1900" kern="1200" dirty="0"/>
        </a:p>
      </dsp:txBody>
      <dsp:txXfrm>
        <a:off x="619021" y="3024508"/>
        <a:ext cx="8228216" cy="506120"/>
      </dsp:txXfrm>
    </dsp:sp>
    <dsp:sp modelId="{844C4D4E-8D5C-43F8-B3A9-E2563A5AA69B}">
      <dsp:nvSpPr>
        <dsp:cNvPr id="0" name=""/>
        <dsp:cNvSpPr/>
      </dsp:nvSpPr>
      <dsp:spPr>
        <a:xfrm>
          <a:off x="0" y="4139408"/>
          <a:ext cx="1183282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shade val="80000"/>
              <a:hueOff val="-91119"/>
              <a:satOff val="-8222"/>
              <a:lumOff val="209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916484-814A-4EFA-B707-DBEB2153CA47}">
      <dsp:nvSpPr>
        <dsp:cNvPr id="0" name=""/>
        <dsp:cNvSpPr/>
      </dsp:nvSpPr>
      <dsp:spPr>
        <a:xfrm>
          <a:off x="591641" y="3858968"/>
          <a:ext cx="8282976" cy="560880"/>
        </a:xfrm>
        <a:prstGeom prst="roundRect">
          <a:avLst/>
        </a:prstGeom>
        <a:solidFill>
          <a:schemeClr val="accent6">
            <a:shade val="80000"/>
            <a:hueOff val="-91119"/>
            <a:satOff val="-8222"/>
            <a:lumOff val="2096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077" tIns="0" rIns="313077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даже если мотивы известны, цели организации и цели работников могут быть несовместимы между собой</a:t>
          </a:r>
          <a:endParaRPr lang="ru-RU" sz="1900" kern="1200" dirty="0"/>
        </a:p>
      </dsp:txBody>
      <dsp:txXfrm>
        <a:off x="619021" y="3886348"/>
        <a:ext cx="8228216" cy="506120"/>
      </dsp:txXfrm>
    </dsp:sp>
    <dsp:sp modelId="{B98B3924-B168-4F9C-8E97-9A66EDC954D8}">
      <dsp:nvSpPr>
        <dsp:cNvPr id="0" name=""/>
        <dsp:cNvSpPr/>
      </dsp:nvSpPr>
      <dsp:spPr>
        <a:xfrm>
          <a:off x="0" y="5001248"/>
          <a:ext cx="1183282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shade val="80000"/>
              <a:hueOff val="-121492"/>
              <a:satOff val="-10963"/>
              <a:lumOff val="279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434888-00DB-46A4-803E-EDA6D4C09E14}">
      <dsp:nvSpPr>
        <dsp:cNvPr id="0" name=""/>
        <dsp:cNvSpPr/>
      </dsp:nvSpPr>
      <dsp:spPr>
        <a:xfrm>
          <a:off x="591641" y="4720808"/>
          <a:ext cx="8282976" cy="560880"/>
        </a:xfrm>
        <a:prstGeom prst="roundRect">
          <a:avLst/>
        </a:prstGeom>
        <a:solidFill>
          <a:schemeClr val="accent6">
            <a:shade val="80000"/>
            <a:hueOff val="-121492"/>
            <a:satOff val="-10963"/>
            <a:lumOff val="2795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077" tIns="0" rIns="313077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не существует оптимальных методов мотивации</a:t>
          </a:r>
          <a:endParaRPr lang="ru-RU" sz="1900" kern="1200" dirty="0"/>
        </a:p>
      </dsp:txBody>
      <dsp:txXfrm>
        <a:off x="619021" y="4748188"/>
        <a:ext cx="8228216" cy="5061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48E790-B01F-4003-AE0F-3D1421FD18E8}">
      <dsp:nvSpPr>
        <dsp:cNvPr id="0" name=""/>
        <dsp:cNvSpPr/>
      </dsp:nvSpPr>
      <dsp:spPr>
        <a:xfrm>
          <a:off x="5472" y="0"/>
          <a:ext cx="791464" cy="79146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DDBDD0-CAD5-4A63-87BA-637FF5DB1A79}">
      <dsp:nvSpPr>
        <dsp:cNvPr id="0" name=""/>
        <dsp:cNvSpPr/>
      </dsp:nvSpPr>
      <dsp:spPr>
        <a:xfrm>
          <a:off x="84619" y="79146"/>
          <a:ext cx="633171" cy="633171"/>
        </a:xfrm>
        <a:prstGeom prst="chord">
          <a:avLst>
            <a:gd name="adj1" fmla="val 1168272"/>
            <a:gd name="adj2" fmla="val 963172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3DA33B-4D36-4E5F-A3D4-BA2738B71340}">
      <dsp:nvSpPr>
        <dsp:cNvPr id="0" name=""/>
        <dsp:cNvSpPr/>
      </dsp:nvSpPr>
      <dsp:spPr>
        <a:xfrm>
          <a:off x="961825" y="791464"/>
          <a:ext cx="2341414" cy="3330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i="1" kern="1200" dirty="0" smtClean="0"/>
            <a:t>связаны с совокупностью материальных средств, необходимых для обеспечения благополучия работника и его семьи</a:t>
          </a:r>
          <a:endParaRPr lang="ru-RU" sz="2200" i="1" kern="1200" dirty="0"/>
        </a:p>
      </dsp:txBody>
      <dsp:txXfrm>
        <a:off x="961825" y="791464"/>
        <a:ext cx="2341414" cy="3330744"/>
      </dsp:txXfrm>
    </dsp:sp>
    <dsp:sp modelId="{D8D8A470-52DF-4537-9E39-907FA8C06944}">
      <dsp:nvSpPr>
        <dsp:cNvPr id="0" name=""/>
        <dsp:cNvSpPr/>
      </dsp:nvSpPr>
      <dsp:spPr>
        <a:xfrm>
          <a:off x="961825" y="0"/>
          <a:ext cx="2341414" cy="791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b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u="sng" kern="1200" dirty="0" smtClean="0"/>
            <a:t>мотивы обеспечения</a:t>
          </a:r>
          <a:endParaRPr lang="ru-RU" sz="2500" b="1" u="sng" kern="1200" dirty="0"/>
        </a:p>
      </dsp:txBody>
      <dsp:txXfrm>
        <a:off x="961825" y="0"/>
        <a:ext cx="2341414" cy="791464"/>
      </dsp:txXfrm>
    </dsp:sp>
    <dsp:sp modelId="{10EC7509-A0E3-4B76-A9C6-5A929327D0E3}">
      <dsp:nvSpPr>
        <dsp:cNvPr id="0" name=""/>
        <dsp:cNvSpPr/>
      </dsp:nvSpPr>
      <dsp:spPr>
        <a:xfrm>
          <a:off x="3468128" y="0"/>
          <a:ext cx="791464" cy="79146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94F033-6EE3-453D-A508-F911AB7EDE46}">
      <dsp:nvSpPr>
        <dsp:cNvPr id="0" name=""/>
        <dsp:cNvSpPr/>
      </dsp:nvSpPr>
      <dsp:spPr>
        <a:xfrm>
          <a:off x="3547274" y="79146"/>
          <a:ext cx="633171" cy="633171"/>
        </a:xfrm>
        <a:prstGeom prst="chord">
          <a:avLst>
            <a:gd name="adj1" fmla="val 20431728"/>
            <a:gd name="adj2" fmla="val 1196827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48FA26-7640-45D0-A22B-0246D1755D1F}">
      <dsp:nvSpPr>
        <dsp:cNvPr id="0" name=""/>
        <dsp:cNvSpPr/>
      </dsp:nvSpPr>
      <dsp:spPr>
        <a:xfrm>
          <a:off x="4424480" y="791464"/>
          <a:ext cx="2341414" cy="3330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i="1" kern="1200" dirty="0" smtClean="0"/>
            <a:t>состоят в стремлении работников реализовать свои потенциальные возможности в процессе трудовой деятельности</a:t>
          </a:r>
          <a:endParaRPr lang="ru-RU" sz="2200" i="1" kern="1200" dirty="0"/>
        </a:p>
      </dsp:txBody>
      <dsp:txXfrm>
        <a:off x="4424480" y="791464"/>
        <a:ext cx="2341414" cy="3330744"/>
      </dsp:txXfrm>
    </dsp:sp>
    <dsp:sp modelId="{F927CD70-CB48-4F80-86DC-511D6CD8DCB4}">
      <dsp:nvSpPr>
        <dsp:cNvPr id="0" name=""/>
        <dsp:cNvSpPr/>
      </dsp:nvSpPr>
      <dsp:spPr>
        <a:xfrm>
          <a:off x="4424480" y="0"/>
          <a:ext cx="2341414" cy="791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b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u="sng" kern="1200" dirty="0" smtClean="0"/>
            <a:t>мотивы призвания</a:t>
          </a:r>
          <a:endParaRPr lang="ru-RU" sz="2500" b="1" u="sng" kern="1200" dirty="0"/>
        </a:p>
      </dsp:txBody>
      <dsp:txXfrm>
        <a:off x="4424480" y="0"/>
        <a:ext cx="2341414" cy="791464"/>
      </dsp:txXfrm>
    </dsp:sp>
    <dsp:sp modelId="{729832BB-E4A4-45B9-BA85-0B39C7677524}">
      <dsp:nvSpPr>
        <dsp:cNvPr id="0" name=""/>
        <dsp:cNvSpPr/>
      </dsp:nvSpPr>
      <dsp:spPr>
        <a:xfrm>
          <a:off x="6930783" y="0"/>
          <a:ext cx="791464" cy="79146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5922B6-B2D1-4ABC-A6C0-3B9CEBE9008B}">
      <dsp:nvSpPr>
        <dsp:cNvPr id="0" name=""/>
        <dsp:cNvSpPr/>
      </dsp:nvSpPr>
      <dsp:spPr>
        <a:xfrm>
          <a:off x="7009929" y="79146"/>
          <a:ext cx="633171" cy="633171"/>
        </a:xfrm>
        <a:prstGeom prst="chord">
          <a:avLst>
            <a:gd name="adj1" fmla="val 162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A99D38-D7D0-490A-B2EC-26A2C004443B}">
      <dsp:nvSpPr>
        <dsp:cNvPr id="0" name=""/>
        <dsp:cNvSpPr/>
      </dsp:nvSpPr>
      <dsp:spPr>
        <a:xfrm>
          <a:off x="7887135" y="791464"/>
          <a:ext cx="2341414" cy="3330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i="1" kern="1200" dirty="0" smtClean="0"/>
            <a:t>выражаются в стремлении работников реализовать свою социальную роль, принять участие в общественно значимой деятельности</a:t>
          </a:r>
          <a:endParaRPr lang="ru-RU" sz="2200" i="1" kern="1200" dirty="0"/>
        </a:p>
      </dsp:txBody>
      <dsp:txXfrm>
        <a:off x="7887135" y="791464"/>
        <a:ext cx="2341414" cy="3330744"/>
      </dsp:txXfrm>
    </dsp:sp>
    <dsp:sp modelId="{4DA5597F-17DD-44C7-9649-03A5D79BB0F5}">
      <dsp:nvSpPr>
        <dsp:cNvPr id="0" name=""/>
        <dsp:cNvSpPr/>
      </dsp:nvSpPr>
      <dsp:spPr>
        <a:xfrm>
          <a:off x="7887135" y="0"/>
          <a:ext cx="2341414" cy="791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b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u="sng" kern="1200" dirty="0" smtClean="0"/>
            <a:t>мотивы престижа</a:t>
          </a:r>
          <a:endParaRPr lang="ru-RU" sz="2500" b="1" u="sng" kern="1200" dirty="0"/>
        </a:p>
      </dsp:txBody>
      <dsp:txXfrm>
        <a:off x="7887135" y="0"/>
        <a:ext cx="2341414" cy="7914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975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144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1267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7175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9454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4447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3653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82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663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113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55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965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135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55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306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30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D3E2F-162B-4778-B7E9-01B402956833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82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2960" y="156755"/>
            <a:ext cx="8725989" cy="109728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/>
              <a:t>Тема </a:t>
            </a:r>
            <a:r>
              <a:rPr lang="ru-RU" sz="4000" b="1" dirty="0" smtClean="0"/>
              <a:t>2</a:t>
            </a:r>
            <a:r>
              <a:rPr lang="ru-RU" sz="4000" b="1" dirty="0"/>
              <a:t>. МЕТОДЫ МЕНЕДЖМЕНТА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2379" y="2076274"/>
            <a:ext cx="8915399" cy="1126283"/>
          </a:xfrm>
        </p:spPr>
        <p:txBody>
          <a:bodyPr>
            <a:noAutofit/>
          </a:bodyPr>
          <a:lstStyle/>
          <a:p>
            <a:pPr algn="l"/>
            <a:r>
              <a:rPr lang="ru-RU" sz="3000" b="1" dirty="0"/>
              <a:t>1.     Понятие методов менеджмента</a:t>
            </a:r>
          </a:p>
          <a:p>
            <a:pPr algn="l"/>
            <a:r>
              <a:rPr lang="ru-RU" sz="3000" b="1" dirty="0"/>
              <a:t>2.    Административные методы менеджмента</a:t>
            </a:r>
          </a:p>
          <a:p>
            <a:pPr algn="l"/>
            <a:r>
              <a:rPr lang="ru-RU" sz="3000" b="1" dirty="0"/>
              <a:t>3.     Экономические методы управления</a:t>
            </a:r>
          </a:p>
          <a:p>
            <a:pPr algn="l"/>
            <a:r>
              <a:rPr lang="ru-RU" sz="3000" b="1" dirty="0"/>
              <a:t>4.     Социально-психологические методы менеджмента</a:t>
            </a:r>
          </a:p>
          <a:p>
            <a:pPr algn="l"/>
            <a:r>
              <a:rPr lang="ru-RU" sz="3000" b="1" dirty="0"/>
              <a:t>5.     Процесс мотивации</a:t>
            </a:r>
          </a:p>
          <a:p>
            <a:pPr algn="l"/>
            <a:endParaRPr lang="ru-RU" sz="3000" b="1" dirty="0"/>
          </a:p>
        </p:txBody>
      </p:sp>
    </p:spTree>
    <p:extLst>
      <p:ext uri="{BB962C8B-B14F-4D97-AF65-F5344CB8AC3E}">
        <p14:creationId xmlns:p14="http://schemas.microsoft.com/office/powerpoint/2010/main" val="298409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2069" y="291737"/>
            <a:ext cx="10332720" cy="60698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i="1" dirty="0" smtClean="0"/>
              <a:t>	Нормирование </a:t>
            </a:r>
            <a:r>
              <a:rPr lang="ru-RU" sz="2400" i="1" dirty="0"/>
              <a:t>как метод воздействия на работников и коллектив </a:t>
            </a:r>
            <a:r>
              <a:rPr lang="ru-RU" sz="2400" i="1" dirty="0" smtClean="0"/>
              <a:t>использует </a:t>
            </a:r>
            <a:r>
              <a:rPr lang="ru-RU" sz="2400" b="1" i="1" u="sng" dirty="0"/>
              <a:t>нормы</a:t>
            </a:r>
            <a:r>
              <a:rPr lang="ru-RU" sz="2400" i="1" dirty="0"/>
              <a:t>, которые имеют конкретное числовое выражение, и нормативы, которые носят общий, типовой характер и являются основой для разработки норм</a:t>
            </a:r>
            <a:r>
              <a:rPr lang="ru-RU" sz="2400" i="1" dirty="0" smtClean="0"/>
              <a:t>.</a:t>
            </a:r>
          </a:p>
          <a:p>
            <a:pPr marL="0" indent="0">
              <a:buNone/>
            </a:pPr>
            <a:r>
              <a:rPr lang="ru-RU" sz="2400" i="1" dirty="0"/>
              <a:t>Выделяются следующие основные </a:t>
            </a:r>
            <a:r>
              <a:rPr lang="ru-RU" sz="2400" b="1" i="1" u="sng" dirty="0"/>
              <a:t>виды нормирования</a:t>
            </a:r>
            <a:r>
              <a:rPr lang="ru-RU" sz="2400" i="1" dirty="0" smtClean="0"/>
              <a:t>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i="1" dirty="0" smtClean="0"/>
              <a:t>численность</a:t>
            </a:r>
            <a:r>
              <a:rPr lang="ru-RU" sz="2400" i="1" dirty="0"/>
              <a:t>, т. е. определение количества людей, необходимых для выполнения определенной работы;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i="1" dirty="0" smtClean="0"/>
              <a:t>выработка </a:t>
            </a:r>
            <a:r>
              <a:rPr lang="ru-RU" sz="2400" i="1" dirty="0"/>
              <a:t>и обслуживание, т. е. определение количества выполняемых производственных операций в единицу </a:t>
            </a:r>
            <a:r>
              <a:rPr lang="ru-RU" sz="2400" i="1" dirty="0" smtClean="0"/>
              <a:t>времени;</a:t>
            </a:r>
            <a:endParaRPr lang="ru-RU" sz="2400" i="1" dirty="0"/>
          </a:p>
          <a:p>
            <a:pPr>
              <a:buFont typeface="Wingdings" panose="05000000000000000000" pitchFamily="2" charset="2"/>
              <a:buChar char="v"/>
            </a:pPr>
            <a:r>
              <a:rPr lang="ru-RU" sz="2400" i="1" dirty="0" smtClean="0"/>
              <a:t>управление</a:t>
            </a:r>
            <a:r>
              <a:rPr lang="ru-RU" sz="2400" i="1" dirty="0"/>
              <a:t>, т. е. определение количества подчиненных у одного </a:t>
            </a:r>
            <a:r>
              <a:rPr lang="ru-RU" sz="2400" i="1" dirty="0" smtClean="0"/>
              <a:t>руководителя</a:t>
            </a:r>
            <a:r>
              <a:rPr lang="ru-RU" sz="2400" i="1" dirty="0"/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i="1" dirty="0" smtClean="0"/>
              <a:t>расход </a:t>
            </a:r>
            <a:r>
              <a:rPr lang="ru-RU" sz="2400" i="1" dirty="0"/>
              <a:t>ресурсов, т. е. определение количества ресурсов, расходуемых при выполнении какой-либо работы.</a:t>
            </a:r>
          </a:p>
          <a:p>
            <a:pPr marL="0" indent="0">
              <a:buNone/>
            </a:pP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347193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3144" y="461555"/>
            <a:ext cx="9104811" cy="60698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i="1" dirty="0" smtClean="0"/>
              <a:t>	Целью </a:t>
            </a:r>
            <a:r>
              <a:rPr lang="ru-RU" sz="2400" b="1" i="1" dirty="0"/>
              <a:t>инструктирования</a:t>
            </a:r>
            <a:r>
              <a:rPr lang="ru-RU" sz="2400" i="1" dirty="0"/>
              <a:t> является ознакомление работников с условиями работы, принятыми решениями, стоящими перед ними за-дачами, последствиями невыполнения какого-либо задания. </a:t>
            </a:r>
            <a:endParaRPr lang="ru-RU" sz="2400" i="1" dirty="0" smtClean="0"/>
          </a:p>
          <a:p>
            <a:pPr marL="0" indent="0">
              <a:buNone/>
            </a:pPr>
            <a:r>
              <a:rPr lang="ru-RU" sz="2400" i="1" dirty="0"/>
              <a:t>	</a:t>
            </a:r>
            <a:r>
              <a:rPr lang="ru-RU" sz="2400" i="1" dirty="0" smtClean="0"/>
              <a:t>Соответственно </a:t>
            </a:r>
            <a:r>
              <a:rPr lang="ru-RU" sz="2400" i="1" dirty="0"/>
              <a:t>выделяют следующие </a:t>
            </a:r>
            <a:r>
              <a:rPr lang="ru-RU" sz="2400" b="1" i="1" dirty="0"/>
              <a:t>виды</a:t>
            </a:r>
            <a:r>
              <a:rPr lang="ru-RU" sz="2400" i="1" dirty="0"/>
              <a:t> инструктирования: </a:t>
            </a:r>
            <a:endParaRPr lang="ru-RU" sz="2400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i="1" dirty="0" smtClean="0"/>
              <a:t>ознакомление</a:t>
            </a:r>
            <a:r>
              <a:rPr lang="ru-RU" sz="2400" i="1" dirty="0"/>
              <a:t>, </a:t>
            </a:r>
            <a:endParaRPr lang="ru-RU" sz="2400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i="1" dirty="0" smtClean="0"/>
              <a:t>совет</a:t>
            </a:r>
            <a:r>
              <a:rPr lang="ru-RU" sz="2400" i="1" dirty="0"/>
              <a:t>, </a:t>
            </a:r>
            <a:endParaRPr lang="ru-RU" sz="2400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i="1" dirty="0" smtClean="0"/>
              <a:t>объяснение</a:t>
            </a:r>
            <a:r>
              <a:rPr lang="ru-RU" sz="2400" i="1" dirty="0"/>
              <a:t>, </a:t>
            </a:r>
            <a:endParaRPr lang="ru-RU" sz="2400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i="1" dirty="0" smtClean="0"/>
              <a:t>предостережение</a:t>
            </a:r>
            <a:r>
              <a:rPr lang="ru-RU" sz="2400" i="1" dirty="0"/>
              <a:t>, </a:t>
            </a:r>
            <a:endParaRPr lang="ru-RU" sz="2400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i="1" dirty="0" smtClean="0"/>
              <a:t>разъяснение</a:t>
            </a:r>
            <a:r>
              <a:rPr lang="ru-RU" sz="2400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520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698" y="265612"/>
            <a:ext cx="9575073" cy="20334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Распорядительные</a:t>
            </a:r>
            <a:r>
              <a:rPr lang="ru-RU" sz="2400" i="1" dirty="0"/>
              <a:t> методы применяются при необходимости </a:t>
            </a:r>
            <a:r>
              <a:rPr lang="ru-RU" sz="2400" i="1" dirty="0" smtClean="0"/>
              <a:t>вмешаться </a:t>
            </a:r>
            <a:r>
              <a:rPr lang="ru-RU" sz="2400" i="1" dirty="0"/>
              <a:t>в процесс производства и управления для устранения </a:t>
            </a:r>
            <a:r>
              <a:rPr lang="ru-RU" sz="2400" i="1" dirty="0" smtClean="0"/>
              <a:t>существующих </a:t>
            </a:r>
            <a:r>
              <a:rPr lang="ru-RU" sz="2400" i="1" dirty="0"/>
              <a:t>отклонений или реализации представившихся возможностей. </a:t>
            </a:r>
            <a:endParaRPr lang="ru-RU" sz="2400" i="1" dirty="0" smtClean="0"/>
          </a:p>
          <a:p>
            <a:pPr marL="0" indent="0">
              <a:buNone/>
            </a:pPr>
            <a:r>
              <a:rPr lang="ru-RU" sz="2400" i="1" dirty="0" smtClean="0"/>
              <a:t>Они </a:t>
            </a:r>
            <a:r>
              <a:rPr lang="ru-RU" sz="2400" i="1" dirty="0"/>
              <a:t>осуществляются в форме: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704854857"/>
              </p:ext>
            </p:extLst>
          </p:nvPr>
        </p:nvGraphicFramePr>
        <p:xfrm>
          <a:off x="516708" y="2299063"/>
          <a:ext cx="10913292" cy="41931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375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4216" y="1180012"/>
            <a:ext cx="8164287" cy="41235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Дисциплинарное </a:t>
            </a:r>
            <a:r>
              <a:rPr lang="ru-RU" sz="2800" i="1" dirty="0"/>
              <a:t>воздействие регламентируется трудовым кодексом и применяется в случае невыполнения работником своих </a:t>
            </a:r>
            <a:r>
              <a:rPr lang="ru-RU" sz="2800" i="1" dirty="0" smtClean="0"/>
              <a:t>функциональных </a:t>
            </a:r>
            <a:r>
              <a:rPr lang="ru-RU" sz="2800" i="1" dirty="0"/>
              <a:t>обязанностей. </a:t>
            </a:r>
            <a:endParaRPr lang="ru-RU" sz="2800" i="1" dirty="0" smtClean="0"/>
          </a:p>
          <a:p>
            <a:pPr marL="0" indent="0">
              <a:buNone/>
            </a:pPr>
            <a:r>
              <a:rPr lang="ru-RU" sz="2800" i="1" dirty="0"/>
              <a:t>	</a:t>
            </a:r>
            <a:r>
              <a:rPr lang="ru-RU" sz="2800" i="1" dirty="0" smtClean="0"/>
              <a:t>Право </a:t>
            </a:r>
            <a:r>
              <a:rPr lang="ru-RU" sz="2800" i="1" dirty="0"/>
              <a:t>на его осуществление имеет только </a:t>
            </a:r>
            <a:r>
              <a:rPr lang="ru-RU" sz="2800" i="1" dirty="0" smtClean="0"/>
              <a:t>руководитель</a:t>
            </a:r>
            <a:r>
              <a:rPr lang="ru-RU" sz="2800" i="1" dirty="0"/>
              <a:t>, выступающий в роли нанимателя.</a:t>
            </a:r>
          </a:p>
        </p:txBody>
      </p:sp>
    </p:spTree>
    <p:extLst>
      <p:ext uri="{BB962C8B-B14F-4D97-AF65-F5344CB8AC3E}">
        <p14:creationId xmlns:p14="http://schemas.microsoft.com/office/powerpoint/2010/main" val="31658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t="4078"/>
          <a:stretch/>
        </p:blipFill>
        <p:spPr>
          <a:xfrm>
            <a:off x="586838" y="457200"/>
            <a:ext cx="8845301" cy="4624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64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446" y="140785"/>
            <a:ext cx="9924006" cy="669113"/>
          </a:xfrm>
        </p:spPr>
        <p:txBody>
          <a:bodyPr>
            <a:normAutofit/>
          </a:bodyPr>
          <a:lstStyle/>
          <a:p>
            <a:r>
              <a:rPr lang="ru-RU" b="1" dirty="0" smtClean="0"/>
              <a:t>3. Экономические </a:t>
            </a:r>
            <a:r>
              <a:rPr lang="ru-RU" b="1" dirty="0"/>
              <a:t>методы управления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841863" y="1188720"/>
            <a:ext cx="6583680" cy="6270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Материальная мотивация </a:t>
            </a:r>
          </a:p>
        </p:txBody>
      </p:sp>
      <p:sp>
        <p:nvSpPr>
          <p:cNvPr id="6" name="Прямоугольник с двумя усеченными противолежащими углами 5"/>
          <p:cNvSpPr/>
          <p:nvPr/>
        </p:nvSpPr>
        <p:spPr>
          <a:xfrm>
            <a:off x="1436914" y="3004458"/>
            <a:ext cx="3213463" cy="2286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материальное вознаграждение </a:t>
            </a:r>
            <a:r>
              <a:rPr lang="ru-RU" dirty="0"/>
              <a:t>за количество и качество труда</a:t>
            </a:r>
          </a:p>
        </p:txBody>
      </p:sp>
      <p:sp>
        <p:nvSpPr>
          <p:cNvPr id="7" name="Прямоугольник с двумя усеченными противолежащими углами 6"/>
          <p:cNvSpPr/>
          <p:nvPr/>
        </p:nvSpPr>
        <p:spPr>
          <a:xfrm>
            <a:off x="5808617" y="3004458"/>
            <a:ext cx="3213463" cy="2286001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Материальные санкции </a:t>
            </a:r>
            <a:r>
              <a:rPr lang="ru-RU" dirty="0"/>
              <a:t>(</a:t>
            </a:r>
            <a:r>
              <a:rPr lang="ru-RU" dirty="0" smtClean="0"/>
              <a:t>штрафы) </a:t>
            </a:r>
            <a:r>
              <a:rPr lang="ru-RU" dirty="0"/>
              <a:t>за несоответствующее его качество и </a:t>
            </a:r>
            <a:r>
              <a:rPr lang="ru-RU" dirty="0" smtClean="0"/>
              <a:t>недостаточное </a:t>
            </a:r>
            <a:r>
              <a:rPr lang="ru-RU" dirty="0"/>
              <a:t>количество</a:t>
            </a:r>
          </a:p>
        </p:txBody>
      </p:sp>
      <p:cxnSp>
        <p:nvCxnSpPr>
          <p:cNvPr id="9" name="Скругленная соединительная линия 8"/>
          <p:cNvCxnSpPr>
            <a:stCxn id="5" idx="1"/>
            <a:endCxn id="6" idx="3"/>
          </p:cNvCxnSpPr>
          <p:nvPr/>
        </p:nvCxnSpPr>
        <p:spPr>
          <a:xfrm rot="10800000" flipH="1" flipV="1">
            <a:off x="1841862" y="1502228"/>
            <a:ext cx="1201783" cy="1502229"/>
          </a:xfrm>
          <a:prstGeom prst="curvedConnector4">
            <a:avLst>
              <a:gd name="adj1" fmla="val -19022"/>
              <a:gd name="adj2" fmla="val 60435"/>
            </a:avLst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Скругленная соединительная линия 10"/>
          <p:cNvCxnSpPr>
            <a:stCxn id="5" idx="3"/>
            <a:endCxn id="7" idx="3"/>
          </p:cNvCxnSpPr>
          <p:nvPr/>
        </p:nvCxnSpPr>
        <p:spPr>
          <a:xfrm flipH="1">
            <a:off x="7415349" y="1502229"/>
            <a:ext cx="1010194" cy="1502229"/>
          </a:xfrm>
          <a:prstGeom prst="curvedConnector4">
            <a:avLst>
              <a:gd name="adj1" fmla="val -22629"/>
              <a:gd name="adj2" fmla="val 60435"/>
            </a:avLst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70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6983" y="1180011"/>
            <a:ext cx="8305211" cy="377762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smtClean="0"/>
              <a:t>	Экономические </a:t>
            </a:r>
            <a:r>
              <a:rPr lang="ru-RU" sz="2800" dirty="0"/>
              <a:t>методы, с одной стороны, должны стимулировать деятельность </a:t>
            </a:r>
            <a:r>
              <a:rPr lang="ru-RU" sz="2800" dirty="0" smtClean="0"/>
              <a:t>организации</a:t>
            </a:r>
            <a:r>
              <a:rPr lang="ru-RU" sz="2800" dirty="0"/>
              <a:t>, вне зависимости от формы собственности, на удовлетворение </a:t>
            </a:r>
            <a:r>
              <a:rPr lang="ru-RU" sz="2800" dirty="0" smtClean="0"/>
              <a:t>потребностей </a:t>
            </a:r>
            <a:r>
              <a:rPr lang="ru-RU" sz="2800" dirty="0"/>
              <a:t>общества, с другой стороны, они должны служить </a:t>
            </a:r>
            <a:r>
              <a:rPr lang="ru-RU" sz="2800" dirty="0" err="1"/>
              <a:t>мотиватором</a:t>
            </a:r>
            <a:r>
              <a:rPr lang="ru-RU" sz="2800" dirty="0"/>
              <a:t> для персонала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348403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177" y="219161"/>
            <a:ext cx="8911687" cy="62992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4. Социально-психологические </a:t>
            </a:r>
            <a:r>
              <a:rPr lang="ru-RU" b="1" dirty="0"/>
              <a:t>методы менеджмента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5280" y="1637210"/>
            <a:ext cx="8997544" cy="51032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	Социально-психологические </a:t>
            </a:r>
            <a:r>
              <a:rPr lang="ru-RU" sz="2400" dirty="0"/>
              <a:t>методы менеджмента в своей совокупности предназначены для создания и поддержания социально-психологического климата в организации таким, чтобы работник, с одной стороны, делал все необходимое для достижения целей организации, с другой стороны, имел бы все возможности для саморазвития в выбранном им самим направлении.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93336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177" y="219161"/>
            <a:ext cx="8911687" cy="62992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Среди социально-психологических методов менеджмента можно </a:t>
            </a:r>
            <a:r>
              <a:rPr lang="ru-RU" sz="2800" b="1" dirty="0" smtClean="0"/>
              <a:t>выделить</a:t>
            </a:r>
            <a:r>
              <a:rPr lang="ru-RU" sz="2800" b="1" dirty="0"/>
              <a:t>: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728957922"/>
              </p:ext>
            </p:extLst>
          </p:nvPr>
        </p:nvGraphicFramePr>
        <p:xfrm>
          <a:off x="621211" y="1059300"/>
          <a:ext cx="930655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976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5280" y="696684"/>
            <a:ext cx="8997544" cy="510322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/>
              <a:t>	</a:t>
            </a:r>
            <a:r>
              <a:rPr lang="ru-RU" sz="2400" b="1" i="1" dirty="0"/>
              <a:t>Соревнование</a:t>
            </a:r>
            <a:r>
              <a:rPr lang="ru-RU" sz="2400" dirty="0"/>
              <a:t> может реализовываться одним из следующих способов (или их совокупностью):</a:t>
            </a:r>
          </a:p>
          <a:p>
            <a:pPr marL="0" indent="0" algn="just">
              <a:buNone/>
            </a:pPr>
            <a:r>
              <a:rPr lang="ru-RU" sz="2400" dirty="0"/>
              <a:t>1)  выявление </a:t>
            </a:r>
            <a:r>
              <a:rPr lang="ru-RU" sz="2400" u="sng" dirty="0"/>
              <a:t>лидера</a:t>
            </a:r>
            <a:r>
              <a:rPr lang="ru-RU" sz="2400" dirty="0"/>
              <a:t> и мотивация остальных работников на достижение и преодоление его результатов, благодаря чему возможна смена лидера;</a:t>
            </a:r>
          </a:p>
          <a:p>
            <a:pPr marL="0" indent="0" algn="just">
              <a:buNone/>
            </a:pPr>
            <a:r>
              <a:rPr lang="ru-RU" sz="2400" dirty="0"/>
              <a:t>2)  установление </a:t>
            </a:r>
            <a:r>
              <a:rPr lang="ru-RU" sz="2400" u="sng" dirty="0"/>
              <a:t>стандартов</a:t>
            </a:r>
            <a:r>
              <a:rPr lang="ru-RU" sz="2400" dirty="0"/>
              <a:t> поведения и производительности в </a:t>
            </a:r>
            <a:r>
              <a:rPr lang="ru-RU" sz="2400" dirty="0" smtClean="0"/>
              <a:t>различных </a:t>
            </a:r>
            <a:r>
              <a:rPr lang="ru-RU" sz="2400" dirty="0"/>
              <a:t>областях деятельности предприятия;</a:t>
            </a:r>
          </a:p>
          <a:p>
            <a:pPr marL="0" indent="0" algn="just">
              <a:buNone/>
            </a:pPr>
            <a:r>
              <a:rPr lang="ru-RU" sz="2400" dirty="0"/>
              <a:t>3) поддержание социальной преемственности передового </a:t>
            </a:r>
            <a:r>
              <a:rPr lang="ru-RU" sz="2400" u="sng" dirty="0"/>
              <a:t>опыта</a:t>
            </a:r>
            <a:r>
              <a:rPr lang="ru-RU" sz="2400" dirty="0"/>
              <a:t>, что </a:t>
            </a:r>
            <a:r>
              <a:rPr lang="ru-RU" sz="2400" dirty="0" smtClean="0"/>
              <a:t>достигается </a:t>
            </a:r>
            <a:r>
              <a:rPr lang="ru-RU" sz="2400" dirty="0"/>
              <a:t>проведением различных конкурсов, работой кружков </a:t>
            </a:r>
            <a:r>
              <a:rPr lang="ru-RU" sz="2400" dirty="0" smtClean="0"/>
              <a:t>качества</a:t>
            </a:r>
            <a:r>
              <a:rPr lang="ru-RU" sz="2400" dirty="0"/>
              <a:t>, поощрением передовиков производства, празднованием </a:t>
            </a:r>
            <a:r>
              <a:rPr lang="ru-RU" sz="2400" dirty="0" smtClean="0"/>
              <a:t>успешного </a:t>
            </a:r>
            <a:r>
              <a:rPr lang="ru-RU" sz="2400" dirty="0"/>
              <a:t>завершения важных для организации работ.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71659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67841" y="101597"/>
            <a:ext cx="10426979" cy="917306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>1. Понятие </a:t>
            </a:r>
            <a:r>
              <a:rPr lang="ru-RU" b="1" dirty="0"/>
              <a:t>методов </a:t>
            </a:r>
            <a:r>
              <a:rPr lang="ru-RU" b="1" dirty="0" smtClean="0"/>
              <a:t>менеджмента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8988" y="817760"/>
            <a:ext cx="87738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Методы менеджмента </a:t>
            </a:r>
            <a:r>
              <a:rPr lang="ru-RU" sz="2400" dirty="0"/>
              <a:t>- это способы осуществления </a:t>
            </a:r>
            <a:r>
              <a:rPr lang="ru-RU" sz="2400" dirty="0" smtClean="0"/>
              <a:t>целенаправленного </a:t>
            </a:r>
            <a:r>
              <a:rPr lang="ru-RU" sz="2400" dirty="0"/>
              <a:t>воздействия на коллектив или отдельного работника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276228867"/>
              </p:ext>
            </p:extLst>
          </p:nvPr>
        </p:nvGraphicFramePr>
        <p:xfrm>
          <a:off x="412206" y="2018089"/>
          <a:ext cx="11043920" cy="483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81511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6275" y="291735"/>
            <a:ext cx="8997544" cy="635725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dirty="0"/>
              <a:t>	</a:t>
            </a:r>
            <a:r>
              <a:rPr lang="ru-RU" sz="2400" b="1" i="1" dirty="0"/>
              <a:t>Методы </a:t>
            </a:r>
            <a:r>
              <a:rPr lang="ru-RU" sz="2400" b="1" i="1" dirty="0" err="1"/>
              <a:t>гуманизации</a:t>
            </a:r>
            <a:r>
              <a:rPr lang="ru-RU" sz="2400" b="1" i="1" dirty="0"/>
              <a:t> </a:t>
            </a:r>
            <a:r>
              <a:rPr lang="ru-RU" sz="2400" dirty="0"/>
              <a:t>труда представляют собой:</a:t>
            </a:r>
          </a:p>
          <a:p>
            <a:pPr marL="0" indent="0" algn="just">
              <a:buNone/>
            </a:pPr>
            <a:r>
              <a:rPr lang="ru-RU" sz="2400" dirty="0"/>
              <a:t>1)  использование психологического воздействия цвета и музыки,</a:t>
            </a:r>
          </a:p>
          <a:p>
            <a:pPr marL="0" indent="0" algn="just">
              <a:buNone/>
            </a:pPr>
            <a:r>
              <a:rPr lang="ru-RU" sz="2400" dirty="0"/>
              <a:t>2)  исключение монотонности труда,</a:t>
            </a:r>
          </a:p>
          <a:p>
            <a:pPr marL="0" indent="0" algn="just">
              <a:buNone/>
            </a:pPr>
            <a:r>
              <a:rPr lang="ru-RU" sz="2400" dirty="0"/>
              <a:t>3)  расширение творческих моментов в процессе труда.</a:t>
            </a:r>
          </a:p>
          <a:p>
            <a:pPr marL="0" indent="0" algn="just">
              <a:buNone/>
            </a:pPr>
            <a:r>
              <a:rPr lang="ru-RU" sz="2400" dirty="0" smtClean="0"/>
              <a:t>	Основные </a:t>
            </a:r>
            <a:r>
              <a:rPr lang="ru-RU" sz="2400" dirty="0"/>
              <a:t>требования, предъявляемые к методам </a:t>
            </a:r>
            <a:r>
              <a:rPr lang="ru-RU" sz="2400" b="1" i="1" dirty="0"/>
              <a:t>морального </a:t>
            </a:r>
            <a:r>
              <a:rPr lang="ru-RU" sz="2400" b="1" i="1" dirty="0" smtClean="0"/>
              <a:t>поощрения</a:t>
            </a:r>
            <a:r>
              <a:rPr lang="ru-RU" sz="2400" dirty="0"/>
              <a:t>:</a:t>
            </a:r>
          </a:p>
          <a:p>
            <a:pPr marL="0" indent="0" algn="just">
              <a:buNone/>
            </a:pPr>
            <a:r>
              <a:rPr lang="ru-RU" sz="2400" dirty="0"/>
              <a:t>1)  моральное поощрение необходимо распространять на всех работников, которые показали стремление к улучшению результатов трудовой </a:t>
            </a:r>
            <a:r>
              <a:rPr lang="ru-RU" sz="2400" dirty="0" smtClean="0"/>
              <a:t>деятельности</a:t>
            </a:r>
            <a:r>
              <a:rPr lang="ru-RU" sz="2400" dirty="0"/>
              <a:t>, а не только на передовиков;</a:t>
            </a:r>
          </a:p>
          <a:p>
            <a:pPr marL="0" indent="0" algn="just">
              <a:buNone/>
            </a:pPr>
            <a:r>
              <a:rPr lang="ru-RU" sz="2400" dirty="0"/>
              <a:t>2)  моральное поощрение необходимо проводить в торжественной </a:t>
            </a:r>
            <a:r>
              <a:rPr lang="ru-RU" sz="2400" dirty="0" smtClean="0"/>
              <a:t>обстановке</a:t>
            </a:r>
            <a:r>
              <a:rPr lang="ru-RU" sz="2400" dirty="0"/>
              <a:t>;</a:t>
            </a:r>
          </a:p>
          <a:p>
            <a:pPr marL="0" indent="0" algn="just">
              <a:buNone/>
            </a:pPr>
            <a:r>
              <a:rPr lang="ru-RU" sz="2400" dirty="0"/>
              <a:t>3)  обеспечение сравнения результатов в различных областях </a:t>
            </a:r>
            <a:r>
              <a:rPr lang="ru-RU" sz="2400" dirty="0" smtClean="0"/>
              <a:t>деятельности</a:t>
            </a:r>
            <a:r>
              <a:rPr lang="ru-RU" sz="2400" dirty="0"/>
              <a:t>.</a:t>
            </a:r>
          </a:p>
          <a:p>
            <a:pPr marL="0" indent="0" algn="just">
              <a:buNone/>
            </a:pPr>
            <a:r>
              <a:rPr lang="ru-RU" sz="2400" dirty="0" smtClean="0"/>
              <a:t>	Методы </a:t>
            </a:r>
            <a:r>
              <a:rPr lang="ru-RU" sz="2400" b="1" i="1" dirty="0"/>
              <a:t>морального порицания </a:t>
            </a:r>
            <a:r>
              <a:rPr lang="ru-RU" sz="2400" dirty="0"/>
              <a:t>можно применять только при условии убеждения, что они принесут желаемый </a:t>
            </a:r>
            <a:r>
              <a:rPr lang="ru-RU" sz="2400" dirty="0" smtClean="0"/>
              <a:t>результат. Обязательное </a:t>
            </a:r>
            <a:r>
              <a:rPr lang="ru-RU" sz="2400" dirty="0"/>
              <a:t>требование к ним - индивидуальный подход.</a:t>
            </a:r>
          </a:p>
        </p:txBody>
      </p:sp>
    </p:spTree>
    <p:extLst>
      <p:ext uri="{BB962C8B-B14F-4D97-AF65-F5344CB8AC3E}">
        <p14:creationId xmlns:p14="http://schemas.microsoft.com/office/powerpoint/2010/main" val="429262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177" y="0"/>
            <a:ext cx="8911687" cy="62992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5. </a:t>
            </a:r>
            <a:r>
              <a:rPr lang="ru-RU" b="1" dirty="0" smtClean="0"/>
              <a:t>Процесс </a:t>
            </a:r>
            <a:r>
              <a:rPr lang="ru-RU" b="1" dirty="0"/>
              <a:t>мотивации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48491"/>
            <a:ext cx="11900264" cy="5965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	При мотивации персонала необходимо учитывать следующие аспекты:</a:t>
            </a:r>
            <a:endParaRPr lang="ru-RU" sz="2400" dirty="0" smtClean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149934390"/>
              </p:ext>
            </p:extLst>
          </p:nvPr>
        </p:nvGraphicFramePr>
        <p:xfrm>
          <a:off x="67441" y="104503"/>
          <a:ext cx="11832823" cy="6753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334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691" y="213360"/>
            <a:ext cx="11900264" cy="5965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/>
              <a:t>	</a:t>
            </a:r>
            <a:r>
              <a:rPr lang="ru-RU" sz="2800" dirty="0" smtClean="0"/>
              <a:t>Схема процесса мотивации работников: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b="6912"/>
          <a:stretch/>
        </p:blipFill>
        <p:spPr>
          <a:xfrm>
            <a:off x="504418" y="1053918"/>
            <a:ext cx="8365261" cy="5135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76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2857" y="683623"/>
            <a:ext cx="7511143" cy="5965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/>
              <a:t>	</a:t>
            </a:r>
            <a:r>
              <a:rPr lang="ru-RU" sz="2800" dirty="0" smtClean="0"/>
              <a:t>Структура мотива: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b="12796"/>
          <a:stretch/>
        </p:blipFill>
        <p:spPr>
          <a:xfrm>
            <a:off x="580479" y="2138724"/>
            <a:ext cx="8718111" cy="2550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78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816" y="396240"/>
            <a:ext cx="9339944" cy="57041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/>
              <a:t>В </a:t>
            </a:r>
            <a:r>
              <a:rPr lang="ru-RU" sz="2400" dirty="0"/>
              <a:t>мотивационное ядро, обычно определяющее трудовое поведение, входят:</a:t>
            </a:r>
            <a:endParaRPr lang="ru-RU" sz="2400" dirty="0" smtClean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017229990"/>
              </p:ext>
            </p:extLst>
          </p:nvPr>
        </p:nvGraphicFramePr>
        <p:xfrm>
          <a:off x="169816" y="1739778"/>
          <a:ext cx="1023402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355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3277" y="201162"/>
            <a:ext cx="8596668" cy="50423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1" i="1" dirty="0" smtClean="0"/>
              <a:t>Функции методов менеджмента:</a:t>
            </a:r>
            <a:endParaRPr lang="ru-RU" sz="2800" b="1" i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82613764"/>
              </p:ext>
            </p:extLst>
          </p:nvPr>
        </p:nvGraphicFramePr>
        <p:xfrm>
          <a:off x="529771" y="862150"/>
          <a:ext cx="11070046" cy="5812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7336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b="25904"/>
          <a:stretch/>
        </p:blipFill>
        <p:spPr>
          <a:xfrm>
            <a:off x="397915" y="1294012"/>
            <a:ext cx="9037651" cy="2337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72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78673"/>
            <a:ext cx="9418320" cy="55735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3900" b="1" dirty="0"/>
              <a:t>2. </a:t>
            </a:r>
            <a:r>
              <a:rPr lang="ru-RU" sz="3900" b="1" dirty="0" smtClean="0"/>
              <a:t>Административные </a:t>
            </a:r>
            <a:r>
              <a:rPr lang="ru-RU" sz="3900" b="1" dirty="0"/>
              <a:t>методы менеджмента</a:t>
            </a:r>
            <a:endParaRPr lang="ru-RU" sz="2400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657498" y="1015778"/>
            <a:ext cx="9100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Административные методы – это методы </a:t>
            </a:r>
            <a:r>
              <a:rPr lang="ru-RU" sz="2400" dirty="0"/>
              <a:t>мотивационного воздействия, с помощью которых определяются: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908996750"/>
              </p:ext>
            </p:extLst>
          </p:nvPr>
        </p:nvGraphicFramePr>
        <p:xfrm>
          <a:off x="934719" y="1431276"/>
          <a:ext cx="9045303" cy="501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390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00296"/>
            <a:ext cx="9993086" cy="6487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/>
              <a:t>Особенности административных методов: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53603399"/>
              </p:ext>
            </p:extLst>
          </p:nvPr>
        </p:nvGraphicFramePr>
        <p:xfrm>
          <a:off x="268514" y="1098489"/>
          <a:ext cx="951556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342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10789" y="248194"/>
            <a:ext cx="7550331" cy="5355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Административные методы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9451" y="1214846"/>
            <a:ext cx="3409406" cy="6270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достоинства</a:t>
            </a:r>
            <a:endParaRPr lang="ru-RU" sz="2400" b="1" i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78880" y="1214845"/>
            <a:ext cx="3409406" cy="6270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недостатки</a:t>
            </a:r>
            <a:endParaRPr lang="ru-RU" sz="2400" b="1" i="1" dirty="0"/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1175657" y="2272938"/>
            <a:ext cx="3135086" cy="1018903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они эффективны в примитивных ситуациях</a:t>
            </a: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1175657" y="3722916"/>
            <a:ext cx="3135086" cy="1018903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позволяют установить строгую дисциплину в организации</a:t>
            </a: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1175657" y="5172894"/>
            <a:ext cx="3135086" cy="1018903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обеспечивают выбранную технологию производства и управления</a:t>
            </a: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6553200" y="2063932"/>
            <a:ext cx="3135086" cy="1018903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они не способствуют развитию творческого начала личности</a:t>
            </a: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6553200" y="3304905"/>
            <a:ext cx="3135086" cy="1018903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приводят к концентрации власти</a:t>
            </a: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6553200" y="4506690"/>
            <a:ext cx="3135086" cy="1018903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требуют обязательного оформления всех принимаемых решений</a:t>
            </a: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6553200" y="5682345"/>
            <a:ext cx="3135086" cy="1018903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зачастую негативно оцениваются персоналом</a:t>
            </a:r>
          </a:p>
        </p:txBody>
      </p:sp>
      <p:cxnSp>
        <p:nvCxnSpPr>
          <p:cNvPr id="17" name="Скругленная соединительная линия 16"/>
          <p:cNvCxnSpPr>
            <a:stCxn id="5" idx="1"/>
            <a:endCxn id="8" idx="2"/>
          </p:cNvCxnSpPr>
          <p:nvPr/>
        </p:nvCxnSpPr>
        <p:spPr>
          <a:xfrm rot="10800000" flipH="1" flipV="1">
            <a:off x="509451" y="1528354"/>
            <a:ext cx="666206" cy="1254035"/>
          </a:xfrm>
          <a:prstGeom prst="curvedConnector3">
            <a:avLst>
              <a:gd name="adj1" fmla="val -34314"/>
            </a:avLst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Скругленная соединительная линия 18"/>
          <p:cNvCxnSpPr>
            <a:endCxn id="9" idx="2"/>
          </p:cNvCxnSpPr>
          <p:nvPr/>
        </p:nvCxnSpPr>
        <p:spPr>
          <a:xfrm rot="16200000" flipH="1">
            <a:off x="-306978" y="2749733"/>
            <a:ext cx="2076996" cy="888274"/>
          </a:xfrm>
          <a:prstGeom prst="curvedConnector2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Скругленная соединительная линия 20"/>
          <p:cNvCxnSpPr>
            <a:endCxn id="10" idx="2"/>
          </p:cNvCxnSpPr>
          <p:nvPr/>
        </p:nvCxnSpPr>
        <p:spPr>
          <a:xfrm rot="16200000" flipH="1">
            <a:off x="-506188" y="4000500"/>
            <a:ext cx="2586449" cy="777241"/>
          </a:xfrm>
          <a:prstGeom prst="curvedConnector2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Скругленная соединительная линия 23"/>
          <p:cNvCxnSpPr>
            <a:stCxn id="7" idx="1"/>
            <a:endCxn id="11" idx="2"/>
          </p:cNvCxnSpPr>
          <p:nvPr/>
        </p:nvCxnSpPr>
        <p:spPr>
          <a:xfrm rot="10800000" flipH="1" flipV="1">
            <a:off x="6278880" y="1528354"/>
            <a:ext cx="274320" cy="1045030"/>
          </a:xfrm>
          <a:prstGeom prst="curvedConnector3">
            <a:avLst>
              <a:gd name="adj1" fmla="val -83333"/>
            </a:avLst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Скругленная соединительная линия 25"/>
          <p:cNvCxnSpPr>
            <a:endCxn id="12" idx="2"/>
          </p:cNvCxnSpPr>
          <p:nvPr/>
        </p:nvCxnSpPr>
        <p:spPr>
          <a:xfrm rot="16200000" flipH="1">
            <a:off x="5412376" y="2673532"/>
            <a:ext cx="1763489" cy="518160"/>
          </a:xfrm>
          <a:prstGeom prst="curvedConnector2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Скругленная соединительная линия 27"/>
          <p:cNvCxnSpPr>
            <a:endCxn id="13" idx="2"/>
          </p:cNvCxnSpPr>
          <p:nvPr/>
        </p:nvCxnSpPr>
        <p:spPr>
          <a:xfrm rot="16200000" flipH="1">
            <a:off x="5079272" y="3542213"/>
            <a:ext cx="2442759" cy="505097"/>
          </a:xfrm>
          <a:prstGeom prst="curvedConnector2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Скругленная соединительная линия 32"/>
          <p:cNvCxnSpPr>
            <a:endCxn id="14" idx="2"/>
          </p:cNvCxnSpPr>
          <p:nvPr/>
        </p:nvCxnSpPr>
        <p:spPr>
          <a:xfrm rot="16200000" flipH="1">
            <a:off x="4824546" y="4463143"/>
            <a:ext cx="2952210" cy="505097"/>
          </a:xfrm>
          <a:prstGeom prst="curvedConnector2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Скругленная соединительная линия 35"/>
          <p:cNvCxnSpPr>
            <a:stCxn id="4" idx="2"/>
            <a:endCxn id="5" idx="0"/>
          </p:cNvCxnSpPr>
          <p:nvPr/>
        </p:nvCxnSpPr>
        <p:spPr>
          <a:xfrm rot="5400000">
            <a:off x="3484518" y="-486592"/>
            <a:ext cx="431075" cy="2971801"/>
          </a:xfrm>
          <a:prstGeom prst="curvedConnector3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Скругленная соединительная линия 37"/>
          <p:cNvCxnSpPr>
            <a:stCxn id="4" idx="2"/>
            <a:endCxn id="7" idx="0"/>
          </p:cNvCxnSpPr>
          <p:nvPr/>
        </p:nvCxnSpPr>
        <p:spPr>
          <a:xfrm rot="16200000" flipH="1">
            <a:off x="6369232" y="-399506"/>
            <a:ext cx="431074" cy="2797628"/>
          </a:xfrm>
          <a:prstGeom prst="curvedConnector3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0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b="13403"/>
          <a:stretch/>
        </p:blipFill>
        <p:spPr>
          <a:xfrm>
            <a:off x="787299" y="577483"/>
            <a:ext cx="8774076" cy="385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03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" y="127722"/>
            <a:ext cx="8987246" cy="2746107"/>
          </a:xfrm>
        </p:spPr>
        <p:txBody>
          <a:bodyPr>
            <a:noAutofit/>
          </a:bodyPr>
          <a:lstStyle/>
          <a:p>
            <a:r>
              <a:rPr lang="ru-RU" sz="2400" b="1" dirty="0"/>
              <a:t>Сущность регламентирования заключается в установлении</a:t>
            </a:r>
            <a:r>
              <a:rPr lang="ru-RU" sz="2400" b="1" dirty="0" smtClean="0"/>
              <a:t>:</a:t>
            </a:r>
            <a:br>
              <a:rPr lang="ru-RU" sz="2400" b="1" dirty="0" smtClean="0"/>
            </a:br>
            <a:r>
              <a:rPr lang="ru-RU" sz="2400" b="1" dirty="0" smtClean="0">
                <a:solidFill>
                  <a:schemeClr val="tx1"/>
                </a:solidFill>
              </a:rPr>
              <a:t>1) статуса </a:t>
            </a:r>
            <a:r>
              <a:rPr lang="ru-RU" sz="2400" b="1" dirty="0">
                <a:solidFill>
                  <a:schemeClr val="tx1"/>
                </a:solidFill>
              </a:rPr>
              <a:t>и целей функционирования,</a:t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2) полномочий</a:t>
            </a:r>
            <a:r>
              <a:rPr lang="ru-RU" sz="2400" b="1" dirty="0">
                <a:solidFill>
                  <a:schemeClr val="tx1"/>
                </a:solidFill>
              </a:rPr>
              <a:t>, прав и ответственности,</a:t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3) правил </a:t>
            </a:r>
            <a:r>
              <a:rPr lang="ru-RU" sz="2400" b="1" dirty="0">
                <a:solidFill>
                  <a:schemeClr val="tx1"/>
                </a:solidFill>
              </a:rPr>
              <a:t>функционирования и критериев оценки деятельности объекта регламентирования.</a:t>
            </a:r>
            <a:br>
              <a:rPr lang="ru-RU" sz="2400" b="1" dirty="0">
                <a:solidFill>
                  <a:schemeClr val="tx1"/>
                </a:solidFill>
              </a:rPr>
            </a:b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85759" y="2642996"/>
            <a:ext cx="86677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</a:rPr>
              <a:t>В качестве такого объекта может рассматриваться:</a:t>
            </a:r>
          </a:p>
        </p:txBody>
      </p:sp>
      <p:sp>
        <p:nvSpPr>
          <p:cNvPr id="4" name="Прямоугольник с одним усеченным и одним скругленным углом 3"/>
          <p:cNvSpPr/>
          <p:nvPr/>
        </p:nvSpPr>
        <p:spPr>
          <a:xfrm>
            <a:off x="1085759" y="3574867"/>
            <a:ext cx="2338252" cy="770709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организация</a:t>
            </a:r>
            <a:endParaRPr lang="ru-RU" sz="2400" dirty="0"/>
          </a:p>
        </p:txBody>
      </p:sp>
      <p:sp>
        <p:nvSpPr>
          <p:cNvPr id="6" name="Прямоугольник с одним усеченным и одним скругленным углом 5"/>
          <p:cNvSpPr/>
          <p:nvPr/>
        </p:nvSpPr>
        <p:spPr>
          <a:xfrm>
            <a:off x="6988629" y="3574868"/>
            <a:ext cx="2516777" cy="770709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структурное </a:t>
            </a:r>
            <a:r>
              <a:rPr lang="ru-RU" sz="2000" dirty="0" smtClean="0"/>
              <a:t>подразделение</a:t>
            </a:r>
            <a:endParaRPr lang="ru-RU" sz="2000" dirty="0"/>
          </a:p>
        </p:txBody>
      </p:sp>
      <p:sp>
        <p:nvSpPr>
          <p:cNvPr id="7" name="Прямоугольник с одним усеченным и одним скругленным углом 6"/>
          <p:cNvSpPr/>
          <p:nvPr/>
        </p:nvSpPr>
        <p:spPr>
          <a:xfrm>
            <a:off x="2007326" y="5003748"/>
            <a:ext cx="2516777" cy="1161921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должность в аппарате управления </a:t>
            </a:r>
            <a:endParaRPr lang="ru-RU" sz="2800" dirty="0"/>
          </a:p>
        </p:txBody>
      </p:sp>
      <p:sp>
        <p:nvSpPr>
          <p:cNvPr id="8" name="Прямоугольник с одним усеченным и одним скругленным углом 7"/>
          <p:cNvSpPr/>
          <p:nvPr/>
        </p:nvSpPr>
        <p:spPr>
          <a:xfrm>
            <a:off x="5299167" y="5003747"/>
            <a:ext cx="2516777" cy="1161922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отношения между организацией и </a:t>
            </a:r>
            <a:r>
              <a:rPr lang="ru-RU" sz="2000" dirty="0" smtClean="0"/>
              <a:t>персоналом</a:t>
            </a:r>
            <a:endParaRPr lang="ru-RU" sz="2800" dirty="0"/>
          </a:p>
        </p:txBody>
      </p:sp>
      <p:cxnSp>
        <p:nvCxnSpPr>
          <p:cNvPr id="12" name="Скругленная соединительная линия 11"/>
          <p:cNvCxnSpPr>
            <a:stCxn id="3" idx="2"/>
            <a:endCxn id="6" idx="3"/>
          </p:cNvCxnSpPr>
          <p:nvPr/>
        </p:nvCxnSpPr>
        <p:spPr>
          <a:xfrm rot="16200000" flipH="1">
            <a:off x="6598225" y="1926074"/>
            <a:ext cx="470207" cy="2827380"/>
          </a:xfrm>
          <a:prstGeom prst="curvedConnector3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Скругленная соединительная линия 13"/>
          <p:cNvCxnSpPr>
            <a:stCxn id="3" idx="2"/>
            <a:endCxn id="4" idx="3"/>
          </p:cNvCxnSpPr>
          <p:nvPr/>
        </p:nvCxnSpPr>
        <p:spPr>
          <a:xfrm rot="5400000">
            <a:off x="3602159" y="1757388"/>
            <a:ext cx="470206" cy="3164753"/>
          </a:xfrm>
          <a:prstGeom prst="curvedConnector3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кругленная соединительная линия 15"/>
          <p:cNvCxnSpPr>
            <a:stCxn id="3" idx="2"/>
            <a:endCxn id="7" idx="3"/>
          </p:cNvCxnSpPr>
          <p:nvPr/>
        </p:nvCxnSpPr>
        <p:spPr>
          <a:xfrm rot="5400000">
            <a:off x="3393134" y="2977243"/>
            <a:ext cx="1899087" cy="2153923"/>
          </a:xfrm>
          <a:prstGeom prst="curvedConnector3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кругленная соединительная линия 17"/>
          <p:cNvCxnSpPr>
            <a:stCxn id="3" idx="2"/>
            <a:endCxn id="8" idx="3"/>
          </p:cNvCxnSpPr>
          <p:nvPr/>
        </p:nvCxnSpPr>
        <p:spPr>
          <a:xfrm rot="16200000" flipH="1">
            <a:off x="5039054" y="3485245"/>
            <a:ext cx="1899086" cy="1137918"/>
          </a:xfrm>
          <a:prstGeom prst="curvedConnector3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496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182</TotalTime>
  <Words>568</Words>
  <Application>Microsoft Office PowerPoint</Application>
  <PresentationFormat>Широкоэкранный</PresentationFormat>
  <Paragraphs>124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Trebuchet MS</vt:lpstr>
      <vt:lpstr>Wingdings</vt:lpstr>
      <vt:lpstr>Wingdings 3</vt:lpstr>
      <vt:lpstr>Аспект</vt:lpstr>
      <vt:lpstr>Тема 2. МЕТОДЫ МЕНЕДЖМЕНТА </vt:lpstr>
      <vt:lpstr>1. Понятие методов менеджмента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Сущность регламентирования заключается в установлении: 1) статуса и целей функционирования, 2) полномочий, прав и ответственности, 3) правил функционирования и критериев оценки деятельности объекта регламентирования.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 Экономические методы управления</vt:lpstr>
      <vt:lpstr>Презентация PowerPoint</vt:lpstr>
      <vt:lpstr>4. Социально-психологические методы менеджмента</vt:lpstr>
      <vt:lpstr>Среди социально-психологических методов менеджмента можно выделить:</vt:lpstr>
      <vt:lpstr>Презентация PowerPoint</vt:lpstr>
      <vt:lpstr>Презентация PowerPoint</vt:lpstr>
      <vt:lpstr>5. Процесс мотивации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РАЗВИТИЕ УПРАВЛЕНЧЕСКОЙ МЫСЛИ</dc:title>
  <dc:creator>Ольга</dc:creator>
  <cp:lastModifiedBy>Олька</cp:lastModifiedBy>
  <cp:revision>19</cp:revision>
  <dcterms:created xsi:type="dcterms:W3CDTF">2018-09-03T14:05:50Z</dcterms:created>
  <dcterms:modified xsi:type="dcterms:W3CDTF">2019-10-14T15:43:40Z</dcterms:modified>
</cp:coreProperties>
</file>